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276" r:id="rId5"/>
    <p:sldId id="260" r:id="rId6"/>
    <p:sldId id="277" r:id="rId7"/>
    <p:sldId id="278" r:id="rId8"/>
    <p:sldId id="279" r:id="rId9"/>
    <p:sldId id="280" r:id="rId10"/>
    <p:sldId id="281" r:id="rId11"/>
    <p:sldId id="282" r:id="rId12"/>
    <p:sldId id="283" r:id="rId13"/>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94660"/>
  </p:normalViewPr>
  <p:slideViewPr>
    <p:cSldViewPr snapToGrid="0">
      <p:cViewPr varScale="1">
        <p:scale>
          <a:sx n="103" d="100"/>
          <a:sy n="103" d="100"/>
        </p:scale>
        <p:origin x="864" y="108"/>
      </p:cViewPr>
      <p:guideLst/>
    </p:cSldViewPr>
  </p:slideViewPr>
  <p:notesTextViewPr>
    <p:cViewPr>
      <p:scale>
        <a:sx n="1" d="1"/>
        <a:sy n="1" d="1"/>
      </p:scale>
      <p:origin x="0" y="-24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Wrenn" userId="00ad2aef-add6-4be4-b121-9ccf8f8f2015" providerId="ADAL" clId="{3A55D555-0EC5-4400-9C23-8F1585C98A8B}"/>
    <pc:docChg chg="custSel modSld modNotesMaster">
      <pc:chgData name="Andrew Wrenn" userId="00ad2aef-add6-4be4-b121-9ccf8f8f2015" providerId="ADAL" clId="{3A55D555-0EC5-4400-9C23-8F1585C98A8B}" dt="2025-11-06T17:15:37.385" v="281" actId="20577"/>
      <pc:docMkLst>
        <pc:docMk/>
      </pc:docMkLst>
      <pc:sldChg chg="modNotesTx">
        <pc:chgData name="Andrew Wrenn" userId="00ad2aef-add6-4be4-b121-9ccf8f8f2015" providerId="ADAL" clId="{3A55D555-0EC5-4400-9C23-8F1585C98A8B}" dt="2025-11-06T17:07:56.904" v="26" actId="20577"/>
        <pc:sldMkLst>
          <pc:docMk/>
          <pc:sldMk cId="4177601969" sldId="259"/>
        </pc:sldMkLst>
      </pc:sldChg>
      <pc:sldChg chg="modNotesTx">
        <pc:chgData name="Andrew Wrenn" userId="00ad2aef-add6-4be4-b121-9ccf8f8f2015" providerId="ADAL" clId="{3A55D555-0EC5-4400-9C23-8F1585C98A8B}" dt="2025-11-06T17:09:30.893" v="38" actId="20577"/>
        <pc:sldMkLst>
          <pc:docMk/>
          <pc:sldMk cId="1329755205" sldId="277"/>
        </pc:sldMkLst>
      </pc:sldChg>
      <pc:sldChg chg="modNotesTx">
        <pc:chgData name="Andrew Wrenn" userId="00ad2aef-add6-4be4-b121-9ccf8f8f2015" providerId="ADAL" clId="{3A55D555-0EC5-4400-9C23-8F1585C98A8B}" dt="2025-11-06T17:11:49.499" v="137" actId="20577"/>
        <pc:sldMkLst>
          <pc:docMk/>
          <pc:sldMk cId="809926561" sldId="278"/>
        </pc:sldMkLst>
      </pc:sldChg>
      <pc:sldChg chg="modNotesTx">
        <pc:chgData name="Andrew Wrenn" userId="00ad2aef-add6-4be4-b121-9ccf8f8f2015" providerId="ADAL" clId="{3A55D555-0EC5-4400-9C23-8F1585C98A8B}" dt="2025-11-06T17:10:47.289" v="104" actId="20577"/>
        <pc:sldMkLst>
          <pc:docMk/>
          <pc:sldMk cId="4021496589" sldId="279"/>
        </pc:sldMkLst>
      </pc:sldChg>
      <pc:sldChg chg="modNotesTx">
        <pc:chgData name="Andrew Wrenn" userId="00ad2aef-add6-4be4-b121-9ccf8f8f2015" providerId="ADAL" clId="{3A55D555-0EC5-4400-9C23-8F1585C98A8B}" dt="2025-11-06T17:15:37.385" v="281" actId="20577"/>
        <pc:sldMkLst>
          <pc:docMk/>
          <pc:sldMk cId="1255788378"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F1269895-6922-4FB3-803B-8BEAC241D9D6}" type="datetimeFigureOut">
              <a:rPr lang="en-GB" smtClean="0"/>
              <a:t>06/11/2025</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A8791D2F-4C1F-40FE-86FB-EC7148C66C77}" type="slidenum">
              <a:rPr lang="en-GB" smtClean="0"/>
              <a:t>‹#›</a:t>
            </a:fld>
            <a:endParaRPr lang="en-GB"/>
          </a:p>
        </p:txBody>
      </p:sp>
    </p:spTree>
    <p:extLst>
      <p:ext uri="{BB962C8B-B14F-4D97-AF65-F5344CB8AC3E}">
        <p14:creationId xmlns:p14="http://schemas.microsoft.com/office/powerpoint/2010/main" val="3215169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Jeff Dean Nelson was born in West Bromwich  on 21</a:t>
            </a:r>
            <a:r>
              <a:rPr lang="en-GB" sz="1300" baseline="30000" dirty="0"/>
              <a:t>st</a:t>
            </a:r>
            <a:r>
              <a:rPr lang="en-GB" sz="1300" dirty="0"/>
              <a:t> March 1963.</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1</a:t>
            </a:fld>
            <a:endParaRPr lang="en-GB"/>
          </a:p>
        </p:txBody>
      </p:sp>
    </p:spTree>
    <p:extLst>
      <p:ext uri="{BB962C8B-B14F-4D97-AF65-F5344CB8AC3E}">
        <p14:creationId xmlns:p14="http://schemas.microsoft.com/office/powerpoint/2010/main" val="1120177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Things seemed to change when Jeff met John Winston Clarke, a black recruit from a poor West Midlands family like himself. Unlike Jeff, John had gone to a good school and the RAF had spotted his talent when he joined up. They had helped him become an officer and train at RAF Cranwell, protecting him from racism. John saw the same potential for promotion in Jeff. Although Jeff was only a `Senior Aircraftsman` at the time, his friend John encouraged him to apply to become an officer like him. Jeff took extra qualifications and nearly got into Cranwell in 1993 but was on the borderline. He decided to apply again. Then he found out through his supervisor that the reason his assessors failed him as a borderline case was because of his colour. They even wrote this reason down as `skin pigmentation` (skin colour) on </a:t>
            </a:r>
            <a:r>
              <a:rPr lang="en-GB"/>
              <a:t>his form. </a:t>
            </a:r>
            <a:r>
              <a:rPr lang="en-GB" dirty="0"/>
              <a:t>The same air force that helped John to succeed in his career, failed Jeff. </a:t>
            </a:r>
          </a:p>
        </p:txBody>
      </p:sp>
      <p:sp>
        <p:nvSpPr>
          <p:cNvPr id="4" name="Slide Number Placeholder 3"/>
          <p:cNvSpPr>
            <a:spLocks noGrp="1"/>
          </p:cNvSpPr>
          <p:nvPr>
            <p:ph type="sldNum" sz="quarter" idx="5"/>
          </p:nvPr>
        </p:nvSpPr>
        <p:spPr/>
        <p:txBody>
          <a:bodyPr/>
          <a:lstStyle/>
          <a:p>
            <a:fld id="{A8791D2F-4C1F-40FE-86FB-EC7148C66C77}" type="slidenum">
              <a:rPr lang="en-GB" smtClean="0"/>
              <a:t>10</a:t>
            </a:fld>
            <a:endParaRPr lang="en-GB"/>
          </a:p>
        </p:txBody>
      </p:sp>
    </p:spTree>
    <p:extLst>
      <p:ext uri="{BB962C8B-B14F-4D97-AF65-F5344CB8AC3E}">
        <p14:creationId xmlns:p14="http://schemas.microsoft.com/office/powerpoint/2010/main" val="249739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Jeff retrained as a local policeman. White police trainers encouraged Jeff to stand up to racism amongst his colleagues. If Jeff came across racist behaviour and language, he directly challenged it. He had a happy career fighting crime and protecting people. </a:t>
            </a:r>
          </a:p>
        </p:txBody>
      </p:sp>
      <p:sp>
        <p:nvSpPr>
          <p:cNvPr id="4" name="Slide Number Placeholder 3"/>
          <p:cNvSpPr>
            <a:spLocks noGrp="1"/>
          </p:cNvSpPr>
          <p:nvPr>
            <p:ph type="sldNum" sz="quarter" idx="5"/>
          </p:nvPr>
        </p:nvSpPr>
        <p:spPr/>
        <p:txBody>
          <a:bodyPr/>
          <a:lstStyle/>
          <a:p>
            <a:fld id="{A8791D2F-4C1F-40FE-86FB-EC7148C66C77}" type="slidenum">
              <a:rPr lang="en-GB" smtClean="0"/>
              <a:t>11</a:t>
            </a:fld>
            <a:endParaRPr lang="en-GB"/>
          </a:p>
        </p:txBody>
      </p:sp>
    </p:spTree>
    <p:extLst>
      <p:ext uri="{BB962C8B-B14F-4D97-AF65-F5344CB8AC3E}">
        <p14:creationId xmlns:p14="http://schemas.microsoft.com/office/powerpoint/2010/main" val="4200695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sz="1300" dirty="0"/>
              <a:t>Despite his experiences, Jeff says his service in the RAF taught him resilience and gave him a determination to get an education and improve his qualifications.</a:t>
            </a:r>
          </a:p>
          <a:p>
            <a:endParaRPr lang="en-GB" dirty="0"/>
          </a:p>
        </p:txBody>
      </p:sp>
      <p:sp>
        <p:nvSpPr>
          <p:cNvPr id="4" name="Slide Number Placeholder 3"/>
          <p:cNvSpPr>
            <a:spLocks noGrp="1"/>
          </p:cNvSpPr>
          <p:nvPr>
            <p:ph type="sldNum" sz="quarter" idx="5"/>
          </p:nvPr>
        </p:nvSpPr>
        <p:spPr/>
        <p:txBody>
          <a:bodyPr/>
          <a:lstStyle/>
          <a:p>
            <a:fld id="{A8791D2F-4C1F-40FE-86FB-EC7148C66C77}" type="slidenum">
              <a:rPr lang="en-GB" smtClean="0"/>
              <a:t>12</a:t>
            </a:fld>
            <a:endParaRPr lang="en-GB"/>
          </a:p>
        </p:txBody>
      </p:sp>
    </p:spTree>
    <p:extLst>
      <p:ext uri="{BB962C8B-B14F-4D97-AF65-F5344CB8AC3E}">
        <p14:creationId xmlns:p14="http://schemas.microsoft.com/office/powerpoint/2010/main" val="116150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sz="1300" dirty="0"/>
              <a:t>Jeff`s parents migrated to Britain in the 1950s from Jamaica when it was still a colony of the British Empire. They were part of the Windrush Generation, helping to rebuild the country after German bombing during the Second World War.</a:t>
            </a:r>
            <a:endParaRPr lang="en-GB" dirty="0"/>
          </a:p>
          <a:p>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a:t>
            </a:fld>
            <a:endParaRPr lang="en-GB"/>
          </a:p>
        </p:txBody>
      </p:sp>
    </p:spTree>
    <p:extLst>
      <p:ext uri="{BB962C8B-B14F-4D97-AF65-F5344CB8AC3E}">
        <p14:creationId xmlns:p14="http://schemas.microsoft.com/office/powerpoint/2010/main" val="2266071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The family lived on an entirely white estate and was isolated from the black community. Jeff was strictly brought up and was taught to speak in the Queen’s English, not Jamaican patois (dialect). The Queen`s or King`s English is an old- fashioned term for the kind of English spoken by most upper and middle class people in Britain. At one time, for example all BBC presenters were expected to use it on radio and television. Jamaican patois is the language spoken by most ordinary Jamaicans. It includes words from Spanish (Spain was the first European country to rule Jamaica), English, African languages brought by enslaved Africans and some from the original Carib peoples who lived in the islands before the arrival of Europeans or Africans.   </a:t>
            </a:r>
            <a:endParaRPr lang="en-GB" dirty="0"/>
          </a:p>
        </p:txBody>
      </p:sp>
      <p:sp>
        <p:nvSpPr>
          <p:cNvPr id="4" name="Slide Number Placeholder 3"/>
          <p:cNvSpPr>
            <a:spLocks noGrp="1"/>
          </p:cNvSpPr>
          <p:nvPr>
            <p:ph type="sldNum" sz="quarter" idx="5"/>
          </p:nvPr>
        </p:nvSpPr>
        <p:spPr/>
        <p:txBody>
          <a:bodyPr/>
          <a:lstStyle/>
          <a:p>
            <a:fld id="{A8791D2F-4C1F-40FE-86FB-EC7148C66C77}" type="slidenum">
              <a:rPr lang="en-GB" smtClean="0"/>
              <a:t>3</a:t>
            </a:fld>
            <a:endParaRPr lang="en-GB"/>
          </a:p>
        </p:txBody>
      </p:sp>
    </p:spTree>
    <p:extLst>
      <p:ext uri="{BB962C8B-B14F-4D97-AF65-F5344CB8AC3E}">
        <p14:creationId xmlns:p14="http://schemas.microsoft.com/office/powerpoint/2010/main" val="2738755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Jeff experienced harsh schooling, where white teachers expected little from him (they usually only thought that black children were good at sport).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4</a:t>
            </a:fld>
            <a:endParaRPr lang="en-GB"/>
          </a:p>
        </p:txBody>
      </p:sp>
    </p:spTree>
    <p:extLst>
      <p:ext uri="{BB962C8B-B14F-4D97-AF65-F5344CB8AC3E}">
        <p14:creationId xmlns:p14="http://schemas.microsoft.com/office/powerpoint/2010/main" val="70018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GB" sz="1300" dirty="0"/>
              <a:t>As a boy growing up in the 1970s, Jeff was aware of the National Front, a party of white racists who wanted to offer £1000 to migrant families of colour to return to their original countries. To them, it was impossible to be black and British at the same time.</a:t>
            </a:r>
          </a:p>
          <a:p>
            <a:endParaRPr lang="en-GB" dirty="0"/>
          </a:p>
        </p:txBody>
      </p:sp>
      <p:sp>
        <p:nvSpPr>
          <p:cNvPr id="4" name="Slide Number Placeholder 3"/>
          <p:cNvSpPr>
            <a:spLocks noGrp="1"/>
          </p:cNvSpPr>
          <p:nvPr>
            <p:ph type="sldNum" sz="quarter" idx="5"/>
          </p:nvPr>
        </p:nvSpPr>
        <p:spPr/>
        <p:txBody>
          <a:bodyPr/>
          <a:lstStyle/>
          <a:p>
            <a:fld id="{A8791D2F-4C1F-40FE-86FB-EC7148C66C77}" type="slidenum">
              <a:rPr lang="en-GB" smtClean="0"/>
              <a:t>5</a:t>
            </a:fld>
            <a:endParaRPr lang="en-GB"/>
          </a:p>
        </p:txBody>
      </p:sp>
    </p:spTree>
    <p:extLst>
      <p:ext uri="{BB962C8B-B14F-4D97-AF65-F5344CB8AC3E}">
        <p14:creationId xmlns:p14="http://schemas.microsoft.com/office/powerpoint/2010/main" val="116552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At home Jeff was inspired by the knowledge of his father’s service in the RAF. He liked the look of the uniform and the idea of learning a trade. Jeff left home at 16 with no qualifications and was recruited to the air force in 1980 at 17 as an aerospace `systems` operator. This meant he learned how to use radar which can detect planes and aircraft on a screen. </a:t>
            </a:r>
            <a:endParaRPr lang="en-GB" dirty="0"/>
          </a:p>
        </p:txBody>
      </p:sp>
      <p:sp>
        <p:nvSpPr>
          <p:cNvPr id="4" name="Slide Number Placeholder 3"/>
          <p:cNvSpPr>
            <a:spLocks noGrp="1"/>
          </p:cNvSpPr>
          <p:nvPr>
            <p:ph type="sldNum" sz="quarter" idx="5"/>
          </p:nvPr>
        </p:nvSpPr>
        <p:spPr/>
        <p:txBody>
          <a:bodyPr/>
          <a:lstStyle/>
          <a:p>
            <a:fld id="{A8791D2F-4C1F-40FE-86FB-EC7148C66C77}" type="slidenum">
              <a:rPr lang="en-GB" smtClean="0"/>
              <a:t>6</a:t>
            </a:fld>
            <a:endParaRPr lang="en-GB"/>
          </a:p>
        </p:txBody>
      </p:sp>
    </p:spTree>
    <p:extLst>
      <p:ext uri="{BB962C8B-B14F-4D97-AF65-F5344CB8AC3E}">
        <p14:creationId xmlns:p14="http://schemas.microsoft.com/office/powerpoint/2010/main" val="3873354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Jeff was one of only a few black recruits. He was bullied because of his skin colour and his short height. Despite this, Jeff learned a lot and played rugby for different RAF stations (bases). He really enjoyed sport. </a:t>
            </a:r>
            <a:endParaRPr lang="en-GB" dirty="0"/>
          </a:p>
        </p:txBody>
      </p:sp>
      <p:sp>
        <p:nvSpPr>
          <p:cNvPr id="4" name="Slide Number Placeholder 3"/>
          <p:cNvSpPr>
            <a:spLocks noGrp="1"/>
          </p:cNvSpPr>
          <p:nvPr>
            <p:ph type="sldNum" sz="quarter" idx="5"/>
          </p:nvPr>
        </p:nvSpPr>
        <p:spPr/>
        <p:txBody>
          <a:bodyPr/>
          <a:lstStyle/>
          <a:p>
            <a:fld id="{A8791D2F-4C1F-40FE-86FB-EC7148C66C77}" type="slidenum">
              <a:rPr lang="en-GB" smtClean="0"/>
              <a:t>7</a:t>
            </a:fld>
            <a:endParaRPr lang="en-GB"/>
          </a:p>
        </p:txBody>
      </p:sp>
    </p:spTree>
    <p:extLst>
      <p:ext uri="{BB962C8B-B14F-4D97-AF65-F5344CB8AC3E}">
        <p14:creationId xmlns:p14="http://schemas.microsoft.com/office/powerpoint/2010/main" val="278612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Jeff was based in Northern Ireland between 1984 and 1986. During a rugby game there, playing against an army team, Jeff was violently shoved and a racist slur was used against him by a member of his own team. His head of department, an RAF officer was also on the same RAF team but did nothing to stop Jeff being treated this way. This treatment shocked Jeff.</a:t>
            </a:r>
            <a:endParaRPr lang="en-GB" dirty="0"/>
          </a:p>
        </p:txBody>
      </p:sp>
      <p:sp>
        <p:nvSpPr>
          <p:cNvPr id="4" name="Slide Number Placeholder 3"/>
          <p:cNvSpPr>
            <a:spLocks noGrp="1"/>
          </p:cNvSpPr>
          <p:nvPr>
            <p:ph type="sldNum" sz="quarter" idx="5"/>
          </p:nvPr>
        </p:nvSpPr>
        <p:spPr/>
        <p:txBody>
          <a:bodyPr/>
          <a:lstStyle/>
          <a:p>
            <a:fld id="{A8791D2F-4C1F-40FE-86FB-EC7148C66C77}" type="slidenum">
              <a:rPr lang="en-GB" smtClean="0"/>
              <a:t>8</a:t>
            </a:fld>
            <a:endParaRPr lang="en-GB"/>
          </a:p>
        </p:txBody>
      </p:sp>
    </p:spTree>
    <p:extLst>
      <p:ext uri="{BB962C8B-B14F-4D97-AF65-F5344CB8AC3E}">
        <p14:creationId xmlns:p14="http://schemas.microsoft.com/office/powerpoint/2010/main" val="15527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Between 1986 and 1989 Jeff served in the RAF at the British military base at Akrotiri in Cyprus, left over from the days of the British Empire when Britain ruled the island. Jeff was racially abused there too, as British military police looked on and did nothing. Jeff wondered whether he still had a future in the RAF. </a:t>
            </a:r>
            <a:endParaRPr lang="en-GB" dirty="0"/>
          </a:p>
        </p:txBody>
      </p:sp>
      <p:sp>
        <p:nvSpPr>
          <p:cNvPr id="4" name="Slide Number Placeholder 3"/>
          <p:cNvSpPr>
            <a:spLocks noGrp="1"/>
          </p:cNvSpPr>
          <p:nvPr>
            <p:ph type="sldNum" sz="quarter" idx="5"/>
          </p:nvPr>
        </p:nvSpPr>
        <p:spPr/>
        <p:txBody>
          <a:bodyPr/>
          <a:lstStyle/>
          <a:p>
            <a:fld id="{A8791D2F-4C1F-40FE-86FB-EC7148C66C77}" type="slidenum">
              <a:rPr lang="en-GB" smtClean="0"/>
              <a:t>9</a:t>
            </a:fld>
            <a:endParaRPr lang="en-GB"/>
          </a:p>
        </p:txBody>
      </p:sp>
    </p:spTree>
    <p:extLst>
      <p:ext uri="{BB962C8B-B14F-4D97-AF65-F5344CB8AC3E}">
        <p14:creationId xmlns:p14="http://schemas.microsoft.com/office/powerpoint/2010/main" val="186725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A074A-C6F6-FE36-5378-0CA9B5AD11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DE326D8-2B7F-CC81-FE02-1935C354FD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F126B2-4717-FF77-D7B9-ADCF867102D5}"/>
              </a:ext>
            </a:extLst>
          </p:cNvPr>
          <p:cNvSpPr>
            <a:spLocks noGrp="1"/>
          </p:cNvSpPr>
          <p:nvPr>
            <p:ph type="dt" sz="half" idx="10"/>
          </p:nvPr>
        </p:nvSpPr>
        <p:spPr/>
        <p:txBody>
          <a:bodyPr/>
          <a:lstStyle/>
          <a:p>
            <a:fld id="{13EF9ED6-BFBF-4D59-9CFA-AE39D971F347}" type="datetimeFigureOut">
              <a:rPr lang="en-GB" smtClean="0"/>
              <a:t>06/11/2025</a:t>
            </a:fld>
            <a:endParaRPr lang="en-GB"/>
          </a:p>
        </p:txBody>
      </p:sp>
      <p:sp>
        <p:nvSpPr>
          <p:cNvPr id="5" name="Footer Placeholder 4">
            <a:extLst>
              <a:ext uri="{FF2B5EF4-FFF2-40B4-BE49-F238E27FC236}">
                <a16:creationId xmlns:a16="http://schemas.microsoft.com/office/drawing/2014/main" id="{06F431B2-F45E-F216-1E4D-EF2D8D918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89C564-3BEF-B5C1-A3CB-524603571012}"/>
              </a:ext>
            </a:extLst>
          </p:cNvPr>
          <p:cNvSpPr>
            <a:spLocks noGrp="1"/>
          </p:cNvSpPr>
          <p:nvPr>
            <p:ph type="sldNum" sz="quarter" idx="12"/>
          </p:nvPr>
        </p:nvSpPr>
        <p:spPr/>
        <p:txBody>
          <a:bodyPr/>
          <a:lstStyle/>
          <a:p>
            <a:fld id="{128F769A-BE52-4345-AC4B-3D320932B933}" type="slidenum">
              <a:rPr lang="en-GB" smtClean="0"/>
              <a:t>‹#›</a:t>
            </a:fld>
            <a:endParaRPr lang="en-GB"/>
          </a:p>
        </p:txBody>
      </p:sp>
    </p:spTree>
    <p:extLst>
      <p:ext uri="{BB962C8B-B14F-4D97-AF65-F5344CB8AC3E}">
        <p14:creationId xmlns:p14="http://schemas.microsoft.com/office/powerpoint/2010/main" val="1797649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BF5D-2F55-3A48-12F9-EEF0651EF7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F8D579-FFB4-8B2C-2F0A-6AA43017A1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4C5601-0090-2086-8347-E7D9E230D086}"/>
              </a:ext>
            </a:extLst>
          </p:cNvPr>
          <p:cNvSpPr>
            <a:spLocks noGrp="1"/>
          </p:cNvSpPr>
          <p:nvPr>
            <p:ph type="dt" sz="half" idx="10"/>
          </p:nvPr>
        </p:nvSpPr>
        <p:spPr/>
        <p:txBody>
          <a:bodyPr/>
          <a:lstStyle/>
          <a:p>
            <a:fld id="{13EF9ED6-BFBF-4D59-9CFA-AE39D971F347}" type="datetimeFigureOut">
              <a:rPr lang="en-GB" smtClean="0"/>
              <a:t>06/11/2025</a:t>
            </a:fld>
            <a:endParaRPr lang="en-GB"/>
          </a:p>
        </p:txBody>
      </p:sp>
      <p:sp>
        <p:nvSpPr>
          <p:cNvPr id="5" name="Footer Placeholder 4">
            <a:extLst>
              <a:ext uri="{FF2B5EF4-FFF2-40B4-BE49-F238E27FC236}">
                <a16:creationId xmlns:a16="http://schemas.microsoft.com/office/drawing/2014/main" id="{FD0537A6-607D-AF5C-A975-A21EA1AF52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17A8F8-0688-136A-4421-FA0FE1202141}"/>
              </a:ext>
            </a:extLst>
          </p:cNvPr>
          <p:cNvSpPr>
            <a:spLocks noGrp="1"/>
          </p:cNvSpPr>
          <p:nvPr>
            <p:ph type="sldNum" sz="quarter" idx="12"/>
          </p:nvPr>
        </p:nvSpPr>
        <p:spPr/>
        <p:txBody>
          <a:bodyPr/>
          <a:lstStyle/>
          <a:p>
            <a:fld id="{128F769A-BE52-4345-AC4B-3D320932B933}" type="slidenum">
              <a:rPr lang="en-GB" smtClean="0"/>
              <a:t>‹#›</a:t>
            </a:fld>
            <a:endParaRPr lang="en-GB"/>
          </a:p>
        </p:txBody>
      </p:sp>
    </p:spTree>
    <p:extLst>
      <p:ext uri="{BB962C8B-B14F-4D97-AF65-F5344CB8AC3E}">
        <p14:creationId xmlns:p14="http://schemas.microsoft.com/office/powerpoint/2010/main" val="1785893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7C7A7-87B3-5BE8-681F-9E4805340F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356EC4-430A-CBD6-2D97-4696254129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D2BFB0-C9E3-7010-80FB-10F34964E40E}"/>
              </a:ext>
            </a:extLst>
          </p:cNvPr>
          <p:cNvSpPr>
            <a:spLocks noGrp="1"/>
          </p:cNvSpPr>
          <p:nvPr>
            <p:ph type="dt" sz="half" idx="10"/>
          </p:nvPr>
        </p:nvSpPr>
        <p:spPr/>
        <p:txBody>
          <a:bodyPr/>
          <a:lstStyle/>
          <a:p>
            <a:fld id="{13EF9ED6-BFBF-4D59-9CFA-AE39D971F347}" type="datetimeFigureOut">
              <a:rPr lang="en-GB" smtClean="0"/>
              <a:t>06/11/2025</a:t>
            </a:fld>
            <a:endParaRPr lang="en-GB"/>
          </a:p>
        </p:txBody>
      </p:sp>
      <p:sp>
        <p:nvSpPr>
          <p:cNvPr id="5" name="Footer Placeholder 4">
            <a:extLst>
              <a:ext uri="{FF2B5EF4-FFF2-40B4-BE49-F238E27FC236}">
                <a16:creationId xmlns:a16="http://schemas.microsoft.com/office/drawing/2014/main" id="{AAA6DBE6-8A73-FF2D-3619-28D6891EC3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034692-7FCF-0372-CF43-67DF4DC73102}"/>
              </a:ext>
            </a:extLst>
          </p:cNvPr>
          <p:cNvSpPr>
            <a:spLocks noGrp="1"/>
          </p:cNvSpPr>
          <p:nvPr>
            <p:ph type="sldNum" sz="quarter" idx="12"/>
          </p:nvPr>
        </p:nvSpPr>
        <p:spPr/>
        <p:txBody>
          <a:bodyPr/>
          <a:lstStyle/>
          <a:p>
            <a:fld id="{128F769A-BE52-4345-AC4B-3D320932B933}" type="slidenum">
              <a:rPr lang="en-GB" smtClean="0"/>
              <a:t>‹#›</a:t>
            </a:fld>
            <a:endParaRPr lang="en-GB"/>
          </a:p>
        </p:txBody>
      </p:sp>
    </p:spTree>
    <p:extLst>
      <p:ext uri="{BB962C8B-B14F-4D97-AF65-F5344CB8AC3E}">
        <p14:creationId xmlns:p14="http://schemas.microsoft.com/office/powerpoint/2010/main" val="36236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F156-02D9-92C0-AF1C-7114268201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9A9495-26FB-D873-5F73-31C49A4BDC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813B98-D178-2A89-96FF-3F0C978FB0E0}"/>
              </a:ext>
            </a:extLst>
          </p:cNvPr>
          <p:cNvSpPr>
            <a:spLocks noGrp="1"/>
          </p:cNvSpPr>
          <p:nvPr>
            <p:ph type="dt" sz="half" idx="10"/>
          </p:nvPr>
        </p:nvSpPr>
        <p:spPr/>
        <p:txBody>
          <a:bodyPr/>
          <a:lstStyle/>
          <a:p>
            <a:fld id="{13EF9ED6-BFBF-4D59-9CFA-AE39D971F347}" type="datetimeFigureOut">
              <a:rPr lang="en-GB" smtClean="0"/>
              <a:t>06/11/2025</a:t>
            </a:fld>
            <a:endParaRPr lang="en-GB"/>
          </a:p>
        </p:txBody>
      </p:sp>
      <p:sp>
        <p:nvSpPr>
          <p:cNvPr id="5" name="Footer Placeholder 4">
            <a:extLst>
              <a:ext uri="{FF2B5EF4-FFF2-40B4-BE49-F238E27FC236}">
                <a16:creationId xmlns:a16="http://schemas.microsoft.com/office/drawing/2014/main" id="{283BEBAA-3B7D-7D8E-2BA7-EE3F1D3666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119517-EDFF-FFD3-B706-C068AC744AF1}"/>
              </a:ext>
            </a:extLst>
          </p:cNvPr>
          <p:cNvSpPr>
            <a:spLocks noGrp="1"/>
          </p:cNvSpPr>
          <p:nvPr>
            <p:ph type="sldNum" sz="quarter" idx="12"/>
          </p:nvPr>
        </p:nvSpPr>
        <p:spPr/>
        <p:txBody>
          <a:bodyPr/>
          <a:lstStyle/>
          <a:p>
            <a:fld id="{128F769A-BE52-4345-AC4B-3D320932B933}" type="slidenum">
              <a:rPr lang="en-GB" smtClean="0"/>
              <a:t>‹#›</a:t>
            </a:fld>
            <a:endParaRPr lang="en-GB"/>
          </a:p>
        </p:txBody>
      </p:sp>
    </p:spTree>
    <p:extLst>
      <p:ext uri="{BB962C8B-B14F-4D97-AF65-F5344CB8AC3E}">
        <p14:creationId xmlns:p14="http://schemas.microsoft.com/office/powerpoint/2010/main" val="90380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EA64-24C3-2498-97FB-C0BCC4408B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0B29F6A-B380-4641-56E1-49636DB1AD5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C2C96F-198D-21F7-DEC8-278B9976B701}"/>
              </a:ext>
            </a:extLst>
          </p:cNvPr>
          <p:cNvSpPr>
            <a:spLocks noGrp="1"/>
          </p:cNvSpPr>
          <p:nvPr>
            <p:ph type="dt" sz="half" idx="10"/>
          </p:nvPr>
        </p:nvSpPr>
        <p:spPr/>
        <p:txBody>
          <a:bodyPr/>
          <a:lstStyle/>
          <a:p>
            <a:fld id="{13EF9ED6-BFBF-4D59-9CFA-AE39D971F347}" type="datetimeFigureOut">
              <a:rPr lang="en-GB" smtClean="0"/>
              <a:t>06/11/2025</a:t>
            </a:fld>
            <a:endParaRPr lang="en-GB"/>
          </a:p>
        </p:txBody>
      </p:sp>
      <p:sp>
        <p:nvSpPr>
          <p:cNvPr id="5" name="Footer Placeholder 4">
            <a:extLst>
              <a:ext uri="{FF2B5EF4-FFF2-40B4-BE49-F238E27FC236}">
                <a16:creationId xmlns:a16="http://schemas.microsoft.com/office/drawing/2014/main" id="{00FFFBD1-21F5-8497-D37B-1F37CA2163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EC68E5-FA9A-2FA1-68BA-4D6725C5E9B8}"/>
              </a:ext>
            </a:extLst>
          </p:cNvPr>
          <p:cNvSpPr>
            <a:spLocks noGrp="1"/>
          </p:cNvSpPr>
          <p:nvPr>
            <p:ph type="sldNum" sz="quarter" idx="12"/>
          </p:nvPr>
        </p:nvSpPr>
        <p:spPr/>
        <p:txBody>
          <a:bodyPr/>
          <a:lstStyle/>
          <a:p>
            <a:fld id="{128F769A-BE52-4345-AC4B-3D320932B933}" type="slidenum">
              <a:rPr lang="en-GB" smtClean="0"/>
              <a:t>‹#›</a:t>
            </a:fld>
            <a:endParaRPr lang="en-GB"/>
          </a:p>
        </p:txBody>
      </p:sp>
    </p:spTree>
    <p:extLst>
      <p:ext uri="{BB962C8B-B14F-4D97-AF65-F5344CB8AC3E}">
        <p14:creationId xmlns:p14="http://schemas.microsoft.com/office/powerpoint/2010/main" val="600664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9889C-900A-AE53-A6EF-B671E40071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959074-B785-74E1-EAC9-2F12A2B135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56F873-6792-4227-1B94-5D4D71AEF6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334DBB-1F55-7A1C-5119-829F815DE246}"/>
              </a:ext>
            </a:extLst>
          </p:cNvPr>
          <p:cNvSpPr>
            <a:spLocks noGrp="1"/>
          </p:cNvSpPr>
          <p:nvPr>
            <p:ph type="dt" sz="half" idx="10"/>
          </p:nvPr>
        </p:nvSpPr>
        <p:spPr/>
        <p:txBody>
          <a:bodyPr/>
          <a:lstStyle/>
          <a:p>
            <a:fld id="{13EF9ED6-BFBF-4D59-9CFA-AE39D971F347}" type="datetimeFigureOut">
              <a:rPr lang="en-GB" smtClean="0"/>
              <a:t>06/11/2025</a:t>
            </a:fld>
            <a:endParaRPr lang="en-GB"/>
          </a:p>
        </p:txBody>
      </p:sp>
      <p:sp>
        <p:nvSpPr>
          <p:cNvPr id="6" name="Footer Placeholder 5">
            <a:extLst>
              <a:ext uri="{FF2B5EF4-FFF2-40B4-BE49-F238E27FC236}">
                <a16:creationId xmlns:a16="http://schemas.microsoft.com/office/drawing/2014/main" id="{41846535-91B7-36A0-3117-E36BAB6943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E9F4F9-081C-48D5-BB16-85E80621D64A}"/>
              </a:ext>
            </a:extLst>
          </p:cNvPr>
          <p:cNvSpPr>
            <a:spLocks noGrp="1"/>
          </p:cNvSpPr>
          <p:nvPr>
            <p:ph type="sldNum" sz="quarter" idx="12"/>
          </p:nvPr>
        </p:nvSpPr>
        <p:spPr/>
        <p:txBody>
          <a:bodyPr/>
          <a:lstStyle/>
          <a:p>
            <a:fld id="{128F769A-BE52-4345-AC4B-3D320932B933}" type="slidenum">
              <a:rPr lang="en-GB" smtClean="0"/>
              <a:t>‹#›</a:t>
            </a:fld>
            <a:endParaRPr lang="en-GB"/>
          </a:p>
        </p:txBody>
      </p:sp>
    </p:spTree>
    <p:extLst>
      <p:ext uri="{BB962C8B-B14F-4D97-AF65-F5344CB8AC3E}">
        <p14:creationId xmlns:p14="http://schemas.microsoft.com/office/powerpoint/2010/main" val="2540692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B57-F1A1-8AED-3A76-09FF10812C8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126C89-B7B6-938A-3656-A66D5F7D0D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F85B47-FF0D-50BB-CAC0-8BAE88D0E1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194D39C-08B7-F2EE-6C83-502096DAB5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648833-B1D9-7FC4-C890-211B489336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D6942BD-1A2C-42D5-16F6-0C96D2E24023}"/>
              </a:ext>
            </a:extLst>
          </p:cNvPr>
          <p:cNvSpPr>
            <a:spLocks noGrp="1"/>
          </p:cNvSpPr>
          <p:nvPr>
            <p:ph type="dt" sz="half" idx="10"/>
          </p:nvPr>
        </p:nvSpPr>
        <p:spPr/>
        <p:txBody>
          <a:bodyPr/>
          <a:lstStyle/>
          <a:p>
            <a:fld id="{13EF9ED6-BFBF-4D59-9CFA-AE39D971F347}" type="datetimeFigureOut">
              <a:rPr lang="en-GB" smtClean="0"/>
              <a:t>06/11/2025</a:t>
            </a:fld>
            <a:endParaRPr lang="en-GB"/>
          </a:p>
        </p:txBody>
      </p:sp>
      <p:sp>
        <p:nvSpPr>
          <p:cNvPr id="8" name="Footer Placeholder 7">
            <a:extLst>
              <a:ext uri="{FF2B5EF4-FFF2-40B4-BE49-F238E27FC236}">
                <a16:creationId xmlns:a16="http://schemas.microsoft.com/office/drawing/2014/main" id="{98F96A31-FD83-787A-D508-D8FF75B289F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299B63-3AA9-DE6C-C775-01BCBDD88648}"/>
              </a:ext>
            </a:extLst>
          </p:cNvPr>
          <p:cNvSpPr>
            <a:spLocks noGrp="1"/>
          </p:cNvSpPr>
          <p:nvPr>
            <p:ph type="sldNum" sz="quarter" idx="12"/>
          </p:nvPr>
        </p:nvSpPr>
        <p:spPr/>
        <p:txBody>
          <a:bodyPr/>
          <a:lstStyle/>
          <a:p>
            <a:fld id="{128F769A-BE52-4345-AC4B-3D320932B933}" type="slidenum">
              <a:rPr lang="en-GB" smtClean="0"/>
              <a:t>‹#›</a:t>
            </a:fld>
            <a:endParaRPr lang="en-GB"/>
          </a:p>
        </p:txBody>
      </p:sp>
    </p:spTree>
    <p:extLst>
      <p:ext uri="{BB962C8B-B14F-4D97-AF65-F5344CB8AC3E}">
        <p14:creationId xmlns:p14="http://schemas.microsoft.com/office/powerpoint/2010/main" val="833373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DF5E1-0136-AB81-CC8E-14D34191EAB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754D8F9-658F-D692-3532-86FC9762D1DA}"/>
              </a:ext>
            </a:extLst>
          </p:cNvPr>
          <p:cNvSpPr>
            <a:spLocks noGrp="1"/>
          </p:cNvSpPr>
          <p:nvPr>
            <p:ph type="dt" sz="half" idx="10"/>
          </p:nvPr>
        </p:nvSpPr>
        <p:spPr/>
        <p:txBody>
          <a:bodyPr/>
          <a:lstStyle/>
          <a:p>
            <a:fld id="{13EF9ED6-BFBF-4D59-9CFA-AE39D971F347}" type="datetimeFigureOut">
              <a:rPr lang="en-GB" smtClean="0"/>
              <a:t>06/11/2025</a:t>
            </a:fld>
            <a:endParaRPr lang="en-GB"/>
          </a:p>
        </p:txBody>
      </p:sp>
      <p:sp>
        <p:nvSpPr>
          <p:cNvPr id="4" name="Footer Placeholder 3">
            <a:extLst>
              <a:ext uri="{FF2B5EF4-FFF2-40B4-BE49-F238E27FC236}">
                <a16:creationId xmlns:a16="http://schemas.microsoft.com/office/drawing/2014/main" id="{21A7A848-3251-6698-6355-559942FE75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7838052-C49B-D193-FC6F-D55BF8AF098D}"/>
              </a:ext>
            </a:extLst>
          </p:cNvPr>
          <p:cNvSpPr>
            <a:spLocks noGrp="1"/>
          </p:cNvSpPr>
          <p:nvPr>
            <p:ph type="sldNum" sz="quarter" idx="12"/>
          </p:nvPr>
        </p:nvSpPr>
        <p:spPr/>
        <p:txBody>
          <a:bodyPr/>
          <a:lstStyle/>
          <a:p>
            <a:fld id="{128F769A-BE52-4345-AC4B-3D320932B933}" type="slidenum">
              <a:rPr lang="en-GB" smtClean="0"/>
              <a:t>‹#›</a:t>
            </a:fld>
            <a:endParaRPr lang="en-GB"/>
          </a:p>
        </p:txBody>
      </p:sp>
    </p:spTree>
    <p:extLst>
      <p:ext uri="{BB962C8B-B14F-4D97-AF65-F5344CB8AC3E}">
        <p14:creationId xmlns:p14="http://schemas.microsoft.com/office/powerpoint/2010/main" val="25619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D75D56-19FD-1A90-3799-D27A60BBFEAC}"/>
              </a:ext>
            </a:extLst>
          </p:cNvPr>
          <p:cNvSpPr>
            <a:spLocks noGrp="1"/>
          </p:cNvSpPr>
          <p:nvPr>
            <p:ph type="dt" sz="half" idx="10"/>
          </p:nvPr>
        </p:nvSpPr>
        <p:spPr/>
        <p:txBody>
          <a:bodyPr/>
          <a:lstStyle/>
          <a:p>
            <a:fld id="{13EF9ED6-BFBF-4D59-9CFA-AE39D971F347}" type="datetimeFigureOut">
              <a:rPr lang="en-GB" smtClean="0"/>
              <a:t>06/11/2025</a:t>
            </a:fld>
            <a:endParaRPr lang="en-GB"/>
          </a:p>
        </p:txBody>
      </p:sp>
      <p:sp>
        <p:nvSpPr>
          <p:cNvPr id="3" name="Footer Placeholder 2">
            <a:extLst>
              <a:ext uri="{FF2B5EF4-FFF2-40B4-BE49-F238E27FC236}">
                <a16:creationId xmlns:a16="http://schemas.microsoft.com/office/drawing/2014/main" id="{7B86C2ED-C7DA-07F0-11F5-211C3A3CB5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D19CFD-2679-23C2-BD6B-CC771F773643}"/>
              </a:ext>
            </a:extLst>
          </p:cNvPr>
          <p:cNvSpPr>
            <a:spLocks noGrp="1"/>
          </p:cNvSpPr>
          <p:nvPr>
            <p:ph type="sldNum" sz="quarter" idx="12"/>
          </p:nvPr>
        </p:nvSpPr>
        <p:spPr/>
        <p:txBody>
          <a:bodyPr/>
          <a:lstStyle/>
          <a:p>
            <a:fld id="{128F769A-BE52-4345-AC4B-3D320932B933}" type="slidenum">
              <a:rPr lang="en-GB" smtClean="0"/>
              <a:t>‹#›</a:t>
            </a:fld>
            <a:endParaRPr lang="en-GB"/>
          </a:p>
        </p:txBody>
      </p:sp>
    </p:spTree>
    <p:extLst>
      <p:ext uri="{BB962C8B-B14F-4D97-AF65-F5344CB8AC3E}">
        <p14:creationId xmlns:p14="http://schemas.microsoft.com/office/powerpoint/2010/main" val="1410036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950F-3419-2EC4-AEBA-CF6A32D850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D6D7A3-D2E1-86A9-21BA-F00CA9CEE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89A2BE9-990F-0BC6-D9F8-7BC2AFCF4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33FC33-0484-51FB-E63C-67F081636B88}"/>
              </a:ext>
            </a:extLst>
          </p:cNvPr>
          <p:cNvSpPr>
            <a:spLocks noGrp="1"/>
          </p:cNvSpPr>
          <p:nvPr>
            <p:ph type="dt" sz="half" idx="10"/>
          </p:nvPr>
        </p:nvSpPr>
        <p:spPr/>
        <p:txBody>
          <a:bodyPr/>
          <a:lstStyle/>
          <a:p>
            <a:fld id="{13EF9ED6-BFBF-4D59-9CFA-AE39D971F347}" type="datetimeFigureOut">
              <a:rPr lang="en-GB" smtClean="0"/>
              <a:t>06/11/2025</a:t>
            </a:fld>
            <a:endParaRPr lang="en-GB"/>
          </a:p>
        </p:txBody>
      </p:sp>
      <p:sp>
        <p:nvSpPr>
          <p:cNvPr id="6" name="Footer Placeholder 5">
            <a:extLst>
              <a:ext uri="{FF2B5EF4-FFF2-40B4-BE49-F238E27FC236}">
                <a16:creationId xmlns:a16="http://schemas.microsoft.com/office/drawing/2014/main" id="{A8EFD7BB-BCCF-4C0D-8260-CB645BDE65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EC89BD-AC95-3CDB-2FD6-F545E33DF5F2}"/>
              </a:ext>
            </a:extLst>
          </p:cNvPr>
          <p:cNvSpPr>
            <a:spLocks noGrp="1"/>
          </p:cNvSpPr>
          <p:nvPr>
            <p:ph type="sldNum" sz="quarter" idx="12"/>
          </p:nvPr>
        </p:nvSpPr>
        <p:spPr/>
        <p:txBody>
          <a:bodyPr/>
          <a:lstStyle/>
          <a:p>
            <a:fld id="{128F769A-BE52-4345-AC4B-3D320932B933}" type="slidenum">
              <a:rPr lang="en-GB" smtClean="0"/>
              <a:t>‹#›</a:t>
            </a:fld>
            <a:endParaRPr lang="en-GB"/>
          </a:p>
        </p:txBody>
      </p:sp>
    </p:spTree>
    <p:extLst>
      <p:ext uri="{BB962C8B-B14F-4D97-AF65-F5344CB8AC3E}">
        <p14:creationId xmlns:p14="http://schemas.microsoft.com/office/powerpoint/2010/main" val="2356224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A164-91D0-3A75-2C83-8D9880320F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7BD4DC4-7557-CCD4-531F-7762F95468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DF1753-006A-5F24-F157-5355DA23D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3F6BA-E932-9F5D-6226-3129CFA8E58D}"/>
              </a:ext>
            </a:extLst>
          </p:cNvPr>
          <p:cNvSpPr>
            <a:spLocks noGrp="1"/>
          </p:cNvSpPr>
          <p:nvPr>
            <p:ph type="dt" sz="half" idx="10"/>
          </p:nvPr>
        </p:nvSpPr>
        <p:spPr/>
        <p:txBody>
          <a:bodyPr/>
          <a:lstStyle/>
          <a:p>
            <a:fld id="{13EF9ED6-BFBF-4D59-9CFA-AE39D971F347}" type="datetimeFigureOut">
              <a:rPr lang="en-GB" smtClean="0"/>
              <a:t>06/11/2025</a:t>
            </a:fld>
            <a:endParaRPr lang="en-GB"/>
          </a:p>
        </p:txBody>
      </p:sp>
      <p:sp>
        <p:nvSpPr>
          <p:cNvPr id="6" name="Footer Placeholder 5">
            <a:extLst>
              <a:ext uri="{FF2B5EF4-FFF2-40B4-BE49-F238E27FC236}">
                <a16:creationId xmlns:a16="http://schemas.microsoft.com/office/drawing/2014/main" id="{4FDD3577-AE03-6CA4-66BD-3602C02112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0B2230-163E-17EE-DDBA-0A0C3A891F5C}"/>
              </a:ext>
            </a:extLst>
          </p:cNvPr>
          <p:cNvSpPr>
            <a:spLocks noGrp="1"/>
          </p:cNvSpPr>
          <p:nvPr>
            <p:ph type="sldNum" sz="quarter" idx="12"/>
          </p:nvPr>
        </p:nvSpPr>
        <p:spPr/>
        <p:txBody>
          <a:bodyPr/>
          <a:lstStyle/>
          <a:p>
            <a:fld id="{128F769A-BE52-4345-AC4B-3D320932B933}" type="slidenum">
              <a:rPr lang="en-GB" smtClean="0"/>
              <a:t>‹#›</a:t>
            </a:fld>
            <a:endParaRPr lang="en-GB"/>
          </a:p>
        </p:txBody>
      </p:sp>
    </p:spTree>
    <p:extLst>
      <p:ext uri="{BB962C8B-B14F-4D97-AF65-F5344CB8AC3E}">
        <p14:creationId xmlns:p14="http://schemas.microsoft.com/office/powerpoint/2010/main" val="3678809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CC49A2-6E35-2F15-AE93-4BFA397484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A1B7D2-0D8C-8CFF-B844-D23E7B63D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5D573F-C8FD-2615-CB78-8FD0981DC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EF9ED6-BFBF-4D59-9CFA-AE39D971F347}" type="datetimeFigureOut">
              <a:rPr lang="en-GB" smtClean="0"/>
              <a:t>06/11/2025</a:t>
            </a:fld>
            <a:endParaRPr lang="en-GB"/>
          </a:p>
        </p:txBody>
      </p:sp>
      <p:sp>
        <p:nvSpPr>
          <p:cNvPr id="5" name="Footer Placeholder 4">
            <a:extLst>
              <a:ext uri="{FF2B5EF4-FFF2-40B4-BE49-F238E27FC236}">
                <a16:creationId xmlns:a16="http://schemas.microsoft.com/office/drawing/2014/main" id="{2C549EE9-9C59-D11A-F764-955C902F58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4749F39-6B1D-D4BD-210D-DF1A2FB342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8F769A-BE52-4345-AC4B-3D320932B933}" type="slidenum">
              <a:rPr lang="en-GB" smtClean="0"/>
              <a:t>‹#›</a:t>
            </a:fld>
            <a:endParaRPr lang="en-GB"/>
          </a:p>
        </p:txBody>
      </p:sp>
    </p:spTree>
    <p:extLst>
      <p:ext uri="{BB962C8B-B14F-4D97-AF65-F5344CB8AC3E}">
        <p14:creationId xmlns:p14="http://schemas.microsoft.com/office/powerpoint/2010/main" val="1548721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4DF4F4-A747-1503-9F1F-B5BC60987776}"/>
              </a:ext>
            </a:extLst>
          </p:cNvPr>
          <p:cNvSpPr txBox="1"/>
          <p:nvPr/>
        </p:nvSpPr>
        <p:spPr>
          <a:xfrm>
            <a:off x="1875454" y="541176"/>
            <a:ext cx="4734896" cy="4247317"/>
          </a:xfrm>
          <a:prstGeom prst="rect">
            <a:avLst/>
          </a:prstGeom>
          <a:noFill/>
        </p:spPr>
        <p:txBody>
          <a:bodyPr wrap="square" rtlCol="0">
            <a:spAutoFit/>
          </a:bodyPr>
          <a:lstStyle/>
          <a:p>
            <a:endParaRPr lang="en-GB" sz="5400" b="1" dirty="0"/>
          </a:p>
          <a:p>
            <a:r>
              <a:rPr lang="en-GB" sz="5400" b="1" dirty="0"/>
              <a:t>What made life difficult</a:t>
            </a:r>
          </a:p>
          <a:p>
            <a:r>
              <a:rPr lang="en-GB" sz="5400" b="1" dirty="0"/>
              <a:t>for Jeff Nelson in the RAF? </a:t>
            </a:r>
          </a:p>
        </p:txBody>
      </p:sp>
      <p:pic>
        <p:nvPicPr>
          <p:cNvPr id="2" name="Picture 1">
            <a:extLst>
              <a:ext uri="{FF2B5EF4-FFF2-40B4-BE49-F238E27FC236}">
                <a16:creationId xmlns:a16="http://schemas.microsoft.com/office/drawing/2014/main" id="{69A9EA25-C0F0-ABBE-1EDC-CCE125AC69C1}"/>
              </a:ext>
            </a:extLst>
          </p:cNvPr>
          <p:cNvPicPr>
            <a:picLocks noChangeAspect="1"/>
          </p:cNvPicPr>
          <p:nvPr/>
        </p:nvPicPr>
        <p:blipFill>
          <a:blip r:embed="rId3"/>
          <a:stretch>
            <a:fillRect/>
          </a:stretch>
        </p:blipFill>
        <p:spPr>
          <a:xfrm>
            <a:off x="-196349" y="228994"/>
            <a:ext cx="2151859" cy="1282565"/>
          </a:xfrm>
          <a:prstGeom prst="rect">
            <a:avLst/>
          </a:prstGeom>
        </p:spPr>
      </p:pic>
      <p:pic>
        <p:nvPicPr>
          <p:cNvPr id="7" name="Picture 6">
            <a:extLst>
              <a:ext uri="{FF2B5EF4-FFF2-40B4-BE49-F238E27FC236}">
                <a16:creationId xmlns:a16="http://schemas.microsoft.com/office/drawing/2014/main" id="{76023C46-A160-18E2-2C49-F7E931BAA55A}"/>
              </a:ext>
            </a:extLst>
          </p:cNvPr>
          <p:cNvPicPr>
            <a:picLocks noChangeAspect="1"/>
          </p:cNvPicPr>
          <p:nvPr/>
        </p:nvPicPr>
        <p:blipFill>
          <a:blip r:embed="rId4"/>
          <a:stretch>
            <a:fillRect/>
          </a:stretch>
        </p:blipFill>
        <p:spPr>
          <a:xfrm>
            <a:off x="10541992" y="228995"/>
            <a:ext cx="1314107" cy="1441763"/>
          </a:xfrm>
          <a:prstGeom prst="rect">
            <a:avLst/>
          </a:prstGeom>
        </p:spPr>
      </p:pic>
      <p:pic>
        <p:nvPicPr>
          <p:cNvPr id="3" name="Picture 2">
            <a:extLst>
              <a:ext uri="{FF2B5EF4-FFF2-40B4-BE49-F238E27FC236}">
                <a16:creationId xmlns:a16="http://schemas.microsoft.com/office/drawing/2014/main" id="{27B2B82A-E67D-483A-8799-AFD551CE3AA7}"/>
              </a:ext>
            </a:extLst>
          </p:cNvPr>
          <p:cNvPicPr>
            <a:picLocks noChangeAspect="1"/>
          </p:cNvPicPr>
          <p:nvPr/>
        </p:nvPicPr>
        <p:blipFill>
          <a:blip r:embed="rId5"/>
          <a:stretch>
            <a:fillRect/>
          </a:stretch>
        </p:blipFill>
        <p:spPr>
          <a:xfrm>
            <a:off x="6521739" y="879801"/>
            <a:ext cx="3794807" cy="5688174"/>
          </a:xfrm>
          <a:prstGeom prst="rect">
            <a:avLst/>
          </a:prstGeom>
        </p:spPr>
      </p:pic>
    </p:spTree>
    <p:extLst>
      <p:ext uri="{BB962C8B-B14F-4D97-AF65-F5344CB8AC3E}">
        <p14:creationId xmlns:p14="http://schemas.microsoft.com/office/powerpoint/2010/main" val="1371004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C9D9B4-BF84-B9B7-5B00-09340C729E7C}"/>
              </a:ext>
            </a:extLst>
          </p:cNvPr>
          <p:cNvPicPr>
            <a:picLocks noChangeAspect="1"/>
          </p:cNvPicPr>
          <p:nvPr/>
        </p:nvPicPr>
        <p:blipFill>
          <a:blip r:embed="rId3"/>
          <a:stretch>
            <a:fillRect/>
          </a:stretch>
        </p:blipFill>
        <p:spPr>
          <a:xfrm>
            <a:off x="261850" y="770936"/>
            <a:ext cx="6401355" cy="4804064"/>
          </a:xfrm>
          <a:prstGeom prst="rect">
            <a:avLst/>
          </a:prstGeom>
        </p:spPr>
      </p:pic>
      <p:pic>
        <p:nvPicPr>
          <p:cNvPr id="5" name="Picture 4">
            <a:extLst>
              <a:ext uri="{FF2B5EF4-FFF2-40B4-BE49-F238E27FC236}">
                <a16:creationId xmlns:a16="http://schemas.microsoft.com/office/drawing/2014/main" id="{AADE2EFC-42C2-2D30-0306-CAA5AC6F8A4E}"/>
              </a:ext>
            </a:extLst>
          </p:cNvPr>
          <p:cNvPicPr>
            <a:picLocks noChangeAspect="1"/>
          </p:cNvPicPr>
          <p:nvPr/>
        </p:nvPicPr>
        <p:blipFill>
          <a:blip r:embed="rId4"/>
          <a:stretch>
            <a:fillRect/>
          </a:stretch>
        </p:blipFill>
        <p:spPr>
          <a:xfrm>
            <a:off x="7263181" y="76281"/>
            <a:ext cx="4402901" cy="6041056"/>
          </a:xfrm>
          <a:prstGeom prst="rect">
            <a:avLst/>
          </a:prstGeom>
        </p:spPr>
      </p:pic>
      <p:sp>
        <p:nvSpPr>
          <p:cNvPr id="6" name="TextBox 5">
            <a:extLst>
              <a:ext uri="{FF2B5EF4-FFF2-40B4-BE49-F238E27FC236}">
                <a16:creationId xmlns:a16="http://schemas.microsoft.com/office/drawing/2014/main" id="{67EFA363-C93D-D6D1-2ABC-E36AD2A080DA}"/>
              </a:ext>
            </a:extLst>
          </p:cNvPr>
          <p:cNvSpPr txBox="1"/>
          <p:nvPr/>
        </p:nvSpPr>
        <p:spPr>
          <a:xfrm>
            <a:off x="1581912" y="5897880"/>
            <a:ext cx="2926080" cy="369332"/>
          </a:xfrm>
          <a:prstGeom prst="rect">
            <a:avLst/>
          </a:prstGeom>
          <a:noFill/>
        </p:spPr>
        <p:txBody>
          <a:bodyPr wrap="square" rtlCol="0">
            <a:spAutoFit/>
          </a:bodyPr>
          <a:lstStyle/>
          <a:p>
            <a:r>
              <a:rPr lang="en-GB" dirty="0"/>
              <a:t>Cranwell College</a:t>
            </a:r>
          </a:p>
        </p:txBody>
      </p:sp>
      <p:sp>
        <p:nvSpPr>
          <p:cNvPr id="7" name="TextBox 6">
            <a:extLst>
              <a:ext uri="{FF2B5EF4-FFF2-40B4-BE49-F238E27FC236}">
                <a16:creationId xmlns:a16="http://schemas.microsoft.com/office/drawing/2014/main" id="{C614B72A-5121-4ABD-C459-91C65C94C0B2}"/>
              </a:ext>
            </a:extLst>
          </p:cNvPr>
          <p:cNvSpPr txBox="1"/>
          <p:nvPr/>
        </p:nvSpPr>
        <p:spPr>
          <a:xfrm>
            <a:off x="8202168" y="6267212"/>
            <a:ext cx="3200400" cy="369332"/>
          </a:xfrm>
          <a:prstGeom prst="rect">
            <a:avLst/>
          </a:prstGeom>
          <a:noFill/>
        </p:spPr>
        <p:txBody>
          <a:bodyPr wrap="square" rtlCol="0">
            <a:spAutoFit/>
          </a:bodyPr>
          <a:lstStyle/>
          <a:p>
            <a:r>
              <a:rPr lang="en-GB" dirty="0"/>
              <a:t>John Winston Clarke</a:t>
            </a:r>
          </a:p>
        </p:txBody>
      </p:sp>
    </p:spTree>
    <p:extLst>
      <p:ext uri="{BB962C8B-B14F-4D97-AF65-F5344CB8AC3E}">
        <p14:creationId xmlns:p14="http://schemas.microsoft.com/office/powerpoint/2010/main" val="1255788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F1656C-0B14-BEBA-7489-E822039F1B22}"/>
              </a:ext>
            </a:extLst>
          </p:cNvPr>
          <p:cNvPicPr>
            <a:picLocks noChangeAspect="1"/>
          </p:cNvPicPr>
          <p:nvPr/>
        </p:nvPicPr>
        <p:blipFill>
          <a:blip r:embed="rId3"/>
          <a:stretch>
            <a:fillRect/>
          </a:stretch>
        </p:blipFill>
        <p:spPr>
          <a:xfrm>
            <a:off x="2157145" y="923544"/>
            <a:ext cx="4646322" cy="1996582"/>
          </a:xfrm>
          <a:prstGeom prst="rect">
            <a:avLst/>
          </a:prstGeom>
        </p:spPr>
      </p:pic>
      <p:pic>
        <p:nvPicPr>
          <p:cNvPr id="5" name="Picture 4">
            <a:extLst>
              <a:ext uri="{FF2B5EF4-FFF2-40B4-BE49-F238E27FC236}">
                <a16:creationId xmlns:a16="http://schemas.microsoft.com/office/drawing/2014/main" id="{82109320-F6D5-9FD0-0BFC-92BFF7F04A4A}"/>
              </a:ext>
            </a:extLst>
          </p:cNvPr>
          <p:cNvPicPr>
            <a:picLocks noChangeAspect="1"/>
          </p:cNvPicPr>
          <p:nvPr/>
        </p:nvPicPr>
        <p:blipFill>
          <a:blip r:embed="rId4"/>
          <a:stretch>
            <a:fillRect/>
          </a:stretch>
        </p:blipFill>
        <p:spPr>
          <a:xfrm>
            <a:off x="7845553" y="1313163"/>
            <a:ext cx="1472184" cy="1440180"/>
          </a:xfrm>
          <a:prstGeom prst="rect">
            <a:avLst/>
          </a:prstGeom>
        </p:spPr>
      </p:pic>
      <p:pic>
        <p:nvPicPr>
          <p:cNvPr id="6" name="Picture 5">
            <a:extLst>
              <a:ext uri="{FF2B5EF4-FFF2-40B4-BE49-F238E27FC236}">
                <a16:creationId xmlns:a16="http://schemas.microsoft.com/office/drawing/2014/main" id="{2BA0529C-F656-3702-0576-93451C46EAB6}"/>
              </a:ext>
            </a:extLst>
          </p:cNvPr>
          <p:cNvPicPr>
            <a:picLocks noChangeAspect="1"/>
          </p:cNvPicPr>
          <p:nvPr/>
        </p:nvPicPr>
        <p:blipFill>
          <a:blip r:embed="rId5"/>
          <a:stretch>
            <a:fillRect/>
          </a:stretch>
        </p:blipFill>
        <p:spPr>
          <a:xfrm>
            <a:off x="3236976" y="3429000"/>
            <a:ext cx="2688336" cy="2688336"/>
          </a:xfrm>
          <a:prstGeom prst="rect">
            <a:avLst/>
          </a:prstGeom>
        </p:spPr>
      </p:pic>
      <p:pic>
        <p:nvPicPr>
          <p:cNvPr id="7" name="Picture 6">
            <a:extLst>
              <a:ext uri="{FF2B5EF4-FFF2-40B4-BE49-F238E27FC236}">
                <a16:creationId xmlns:a16="http://schemas.microsoft.com/office/drawing/2014/main" id="{A57E96F6-DAC8-58C8-C239-BD7313B56243}"/>
              </a:ext>
            </a:extLst>
          </p:cNvPr>
          <p:cNvPicPr>
            <a:picLocks noChangeAspect="1"/>
          </p:cNvPicPr>
          <p:nvPr/>
        </p:nvPicPr>
        <p:blipFill>
          <a:blip r:embed="rId6"/>
          <a:stretch>
            <a:fillRect/>
          </a:stretch>
        </p:blipFill>
        <p:spPr>
          <a:xfrm>
            <a:off x="7845553" y="4001672"/>
            <a:ext cx="1636775" cy="1552838"/>
          </a:xfrm>
          <a:prstGeom prst="rect">
            <a:avLst/>
          </a:prstGeom>
        </p:spPr>
      </p:pic>
    </p:spTree>
    <p:extLst>
      <p:ext uri="{BB962C8B-B14F-4D97-AF65-F5344CB8AC3E}">
        <p14:creationId xmlns:p14="http://schemas.microsoft.com/office/powerpoint/2010/main" val="295067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7A8A92-21F2-779C-0E78-DF3727239B21}"/>
              </a:ext>
            </a:extLst>
          </p:cNvPr>
          <p:cNvPicPr>
            <a:picLocks noChangeAspect="1"/>
          </p:cNvPicPr>
          <p:nvPr/>
        </p:nvPicPr>
        <p:blipFill>
          <a:blip r:embed="rId3"/>
          <a:stretch>
            <a:fillRect/>
          </a:stretch>
        </p:blipFill>
        <p:spPr>
          <a:xfrm>
            <a:off x="0" y="153988"/>
            <a:ext cx="2152075" cy="1280271"/>
          </a:xfrm>
          <a:prstGeom prst="rect">
            <a:avLst/>
          </a:prstGeom>
        </p:spPr>
      </p:pic>
      <p:sp>
        <p:nvSpPr>
          <p:cNvPr id="6" name="TextBox 5">
            <a:extLst>
              <a:ext uri="{FF2B5EF4-FFF2-40B4-BE49-F238E27FC236}">
                <a16:creationId xmlns:a16="http://schemas.microsoft.com/office/drawing/2014/main" id="{4DAF81CD-AC4A-8C4A-9026-7EBEB542EBED}"/>
              </a:ext>
            </a:extLst>
          </p:cNvPr>
          <p:cNvSpPr txBox="1"/>
          <p:nvPr/>
        </p:nvSpPr>
        <p:spPr>
          <a:xfrm>
            <a:off x="2688336" y="1225297"/>
            <a:ext cx="2889504" cy="4154984"/>
          </a:xfrm>
          <a:prstGeom prst="rect">
            <a:avLst/>
          </a:prstGeom>
          <a:noFill/>
        </p:spPr>
        <p:txBody>
          <a:bodyPr wrap="square">
            <a:spAutoFit/>
          </a:bodyPr>
          <a:lstStyle/>
          <a:p>
            <a:r>
              <a:rPr lang="en-GB" sz="4400" b="1" dirty="0"/>
              <a:t>What made life difficult</a:t>
            </a:r>
          </a:p>
          <a:p>
            <a:r>
              <a:rPr lang="en-GB" sz="4400" b="1" dirty="0"/>
              <a:t>for Jeff Nelson in the RAF? </a:t>
            </a:r>
          </a:p>
        </p:txBody>
      </p:sp>
      <p:pic>
        <p:nvPicPr>
          <p:cNvPr id="7" name="Picture 6">
            <a:extLst>
              <a:ext uri="{FF2B5EF4-FFF2-40B4-BE49-F238E27FC236}">
                <a16:creationId xmlns:a16="http://schemas.microsoft.com/office/drawing/2014/main" id="{F9EF4B77-1156-81B0-81BA-1A8CD69D65E6}"/>
              </a:ext>
            </a:extLst>
          </p:cNvPr>
          <p:cNvPicPr>
            <a:picLocks noChangeAspect="1"/>
          </p:cNvPicPr>
          <p:nvPr/>
        </p:nvPicPr>
        <p:blipFill>
          <a:blip r:embed="rId4"/>
          <a:stretch>
            <a:fillRect/>
          </a:stretch>
        </p:blipFill>
        <p:spPr>
          <a:xfrm>
            <a:off x="5577840" y="584969"/>
            <a:ext cx="3792041" cy="5688061"/>
          </a:xfrm>
          <a:prstGeom prst="rect">
            <a:avLst/>
          </a:prstGeom>
        </p:spPr>
      </p:pic>
      <p:pic>
        <p:nvPicPr>
          <p:cNvPr id="8" name="Picture 7">
            <a:extLst>
              <a:ext uri="{FF2B5EF4-FFF2-40B4-BE49-F238E27FC236}">
                <a16:creationId xmlns:a16="http://schemas.microsoft.com/office/drawing/2014/main" id="{853817C8-58D1-74EF-CDA5-8B16A58122FF}"/>
              </a:ext>
            </a:extLst>
          </p:cNvPr>
          <p:cNvPicPr>
            <a:picLocks noChangeAspect="1"/>
          </p:cNvPicPr>
          <p:nvPr/>
        </p:nvPicPr>
        <p:blipFill>
          <a:blip r:embed="rId5"/>
          <a:stretch>
            <a:fillRect/>
          </a:stretch>
        </p:blipFill>
        <p:spPr>
          <a:xfrm>
            <a:off x="10494207" y="222441"/>
            <a:ext cx="1316850" cy="1438781"/>
          </a:xfrm>
          <a:prstGeom prst="rect">
            <a:avLst/>
          </a:prstGeom>
        </p:spPr>
      </p:pic>
    </p:spTree>
    <p:extLst>
      <p:ext uri="{BB962C8B-B14F-4D97-AF65-F5344CB8AC3E}">
        <p14:creationId xmlns:p14="http://schemas.microsoft.com/office/powerpoint/2010/main" val="401249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1338B-3948-E718-D6B8-FFF3937A4C22}"/>
              </a:ext>
            </a:extLst>
          </p:cNvPr>
          <p:cNvPicPr>
            <a:picLocks noChangeAspect="1"/>
          </p:cNvPicPr>
          <p:nvPr/>
        </p:nvPicPr>
        <p:blipFill>
          <a:blip r:embed="rId3"/>
          <a:stretch>
            <a:fillRect/>
          </a:stretch>
        </p:blipFill>
        <p:spPr>
          <a:xfrm>
            <a:off x="272303" y="0"/>
            <a:ext cx="6531380" cy="3269397"/>
          </a:xfrm>
          <a:prstGeom prst="rect">
            <a:avLst/>
          </a:prstGeom>
        </p:spPr>
      </p:pic>
      <p:pic>
        <p:nvPicPr>
          <p:cNvPr id="5" name="Picture 4">
            <a:extLst>
              <a:ext uri="{FF2B5EF4-FFF2-40B4-BE49-F238E27FC236}">
                <a16:creationId xmlns:a16="http://schemas.microsoft.com/office/drawing/2014/main" id="{CF4218B6-C16C-72D5-F3A8-2F2B78B0223D}"/>
              </a:ext>
            </a:extLst>
          </p:cNvPr>
          <p:cNvPicPr>
            <a:picLocks noChangeAspect="1"/>
          </p:cNvPicPr>
          <p:nvPr/>
        </p:nvPicPr>
        <p:blipFill>
          <a:blip r:embed="rId4"/>
          <a:stretch>
            <a:fillRect/>
          </a:stretch>
        </p:blipFill>
        <p:spPr>
          <a:xfrm>
            <a:off x="368969" y="4083279"/>
            <a:ext cx="6338047" cy="2774721"/>
          </a:xfrm>
          <a:prstGeom prst="rect">
            <a:avLst/>
          </a:prstGeom>
        </p:spPr>
      </p:pic>
      <p:sp>
        <p:nvSpPr>
          <p:cNvPr id="6" name="TextBox 5">
            <a:extLst>
              <a:ext uri="{FF2B5EF4-FFF2-40B4-BE49-F238E27FC236}">
                <a16:creationId xmlns:a16="http://schemas.microsoft.com/office/drawing/2014/main" id="{E5D12762-930B-B6F7-FF21-8047E544C61C}"/>
              </a:ext>
            </a:extLst>
          </p:cNvPr>
          <p:cNvSpPr txBox="1"/>
          <p:nvPr/>
        </p:nvSpPr>
        <p:spPr>
          <a:xfrm>
            <a:off x="523875" y="3429000"/>
            <a:ext cx="5724525" cy="646331"/>
          </a:xfrm>
          <a:prstGeom prst="rect">
            <a:avLst/>
          </a:prstGeom>
          <a:noFill/>
        </p:spPr>
        <p:txBody>
          <a:bodyPr wrap="square" rtlCol="0">
            <a:spAutoFit/>
          </a:bodyPr>
          <a:lstStyle/>
          <a:p>
            <a:r>
              <a:rPr lang="en-GB" dirty="0"/>
              <a:t>The flag of Jamaica when it was a colony of the British Empire</a:t>
            </a:r>
          </a:p>
        </p:txBody>
      </p:sp>
      <p:pic>
        <p:nvPicPr>
          <p:cNvPr id="2" name="Picture 1">
            <a:extLst>
              <a:ext uri="{FF2B5EF4-FFF2-40B4-BE49-F238E27FC236}">
                <a16:creationId xmlns:a16="http://schemas.microsoft.com/office/drawing/2014/main" id="{E4EA9FC1-1689-4F32-CAD5-963017943B98}"/>
              </a:ext>
            </a:extLst>
          </p:cNvPr>
          <p:cNvPicPr>
            <a:picLocks noChangeAspect="1"/>
          </p:cNvPicPr>
          <p:nvPr/>
        </p:nvPicPr>
        <p:blipFill>
          <a:blip r:embed="rId5"/>
          <a:stretch>
            <a:fillRect/>
          </a:stretch>
        </p:blipFill>
        <p:spPr>
          <a:xfrm>
            <a:off x="6803683" y="2023996"/>
            <a:ext cx="5388317" cy="2810007"/>
          </a:xfrm>
          <a:prstGeom prst="rect">
            <a:avLst/>
          </a:prstGeom>
        </p:spPr>
      </p:pic>
    </p:spTree>
    <p:extLst>
      <p:ext uri="{BB962C8B-B14F-4D97-AF65-F5344CB8AC3E}">
        <p14:creationId xmlns:p14="http://schemas.microsoft.com/office/powerpoint/2010/main" val="3488892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9BB35B-FD82-DB98-81A0-625E8B792414}"/>
              </a:ext>
            </a:extLst>
          </p:cNvPr>
          <p:cNvSpPr txBox="1"/>
          <p:nvPr/>
        </p:nvSpPr>
        <p:spPr>
          <a:xfrm>
            <a:off x="502920" y="137160"/>
            <a:ext cx="5593080" cy="1569660"/>
          </a:xfrm>
          <a:prstGeom prst="rect">
            <a:avLst/>
          </a:prstGeom>
          <a:noFill/>
        </p:spPr>
        <p:txBody>
          <a:bodyPr wrap="square" rtlCol="0">
            <a:spAutoFit/>
          </a:bodyPr>
          <a:lstStyle/>
          <a:p>
            <a:r>
              <a:rPr lang="en-GB" sz="4800" b="1" dirty="0"/>
              <a:t>The Queen`s English</a:t>
            </a:r>
          </a:p>
        </p:txBody>
      </p:sp>
      <p:sp>
        <p:nvSpPr>
          <p:cNvPr id="5" name="Minus Sign 4">
            <a:extLst>
              <a:ext uri="{FF2B5EF4-FFF2-40B4-BE49-F238E27FC236}">
                <a16:creationId xmlns:a16="http://schemas.microsoft.com/office/drawing/2014/main" id="{BC849E22-B302-7373-A32C-070E126E1253}"/>
              </a:ext>
            </a:extLst>
          </p:cNvPr>
          <p:cNvSpPr/>
          <p:nvPr/>
        </p:nvSpPr>
        <p:spPr>
          <a:xfrm rot="5400000">
            <a:off x="1655064" y="2798064"/>
            <a:ext cx="8558784" cy="914400"/>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17FFF3D-27F3-F08E-0390-E55500519F61}"/>
              </a:ext>
            </a:extLst>
          </p:cNvPr>
          <p:cNvSpPr txBox="1"/>
          <p:nvPr/>
        </p:nvSpPr>
        <p:spPr>
          <a:xfrm>
            <a:off x="6220968" y="137160"/>
            <a:ext cx="5026152" cy="830997"/>
          </a:xfrm>
          <a:prstGeom prst="rect">
            <a:avLst/>
          </a:prstGeom>
          <a:noFill/>
        </p:spPr>
        <p:txBody>
          <a:bodyPr wrap="square" rtlCol="0">
            <a:spAutoFit/>
          </a:bodyPr>
          <a:lstStyle/>
          <a:p>
            <a:r>
              <a:rPr lang="en-GB" sz="4800" b="1" dirty="0"/>
              <a:t>Jamaican Patois</a:t>
            </a:r>
          </a:p>
        </p:txBody>
      </p:sp>
      <p:sp>
        <p:nvSpPr>
          <p:cNvPr id="7" name="TextBox 6">
            <a:extLst>
              <a:ext uri="{FF2B5EF4-FFF2-40B4-BE49-F238E27FC236}">
                <a16:creationId xmlns:a16="http://schemas.microsoft.com/office/drawing/2014/main" id="{22D43382-7CF9-7335-47F0-DAC43B20A77A}"/>
              </a:ext>
            </a:extLst>
          </p:cNvPr>
          <p:cNvSpPr txBox="1"/>
          <p:nvPr/>
        </p:nvSpPr>
        <p:spPr>
          <a:xfrm>
            <a:off x="502920" y="1810512"/>
            <a:ext cx="4974336" cy="707886"/>
          </a:xfrm>
          <a:prstGeom prst="rect">
            <a:avLst/>
          </a:prstGeom>
          <a:noFill/>
        </p:spPr>
        <p:txBody>
          <a:bodyPr wrap="square" rtlCol="0">
            <a:spAutoFit/>
          </a:bodyPr>
          <a:lstStyle/>
          <a:p>
            <a:r>
              <a:rPr lang="en-GB" sz="4000" dirty="0"/>
              <a:t>Leave me alone</a:t>
            </a:r>
          </a:p>
        </p:txBody>
      </p:sp>
      <p:sp>
        <p:nvSpPr>
          <p:cNvPr id="8" name="TextBox 7">
            <a:extLst>
              <a:ext uri="{FF2B5EF4-FFF2-40B4-BE49-F238E27FC236}">
                <a16:creationId xmlns:a16="http://schemas.microsoft.com/office/drawing/2014/main" id="{9A34FC00-2A13-6E61-974D-C935DBAC3B9D}"/>
              </a:ext>
            </a:extLst>
          </p:cNvPr>
          <p:cNvSpPr txBox="1"/>
          <p:nvPr/>
        </p:nvSpPr>
        <p:spPr>
          <a:xfrm>
            <a:off x="6473952" y="1837944"/>
            <a:ext cx="4151376" cy="769441"/>
          </a:xfrm>
          <a:prstGeom prst="rect">
            <a:avLst/>
          </a:prstGeom>
          <a:noFill/>
        </p:spPr>
        <p:txBody>
          <a:bodyPr wrap="square" rtlCol="0">
            <a:spAutoFit/>
          </a:bodyPr>
          <a:lstStyle/>
          <a:p>
            <a:r>
              <a:rPr lang="en-GB" sz="4400" dirty="0"/>
              <a:t>Let mi</a:t>
            </a:r>
          </a:p>
        </p:txBody>
      </p:sp>
      <p:sp>
        <p:nvSpPr>
          <p:cNvPr id="9" name="Multiplication Sign 8">
            <a:extLst>
              <a:ext uri="{FF2B5EF4-FFF2-40B4-BE49-F238E27FC236}">
                <a16:creationId xmlns:a16="http://schemas.microsoft.com/office/drawing/2014/main" id="{26874C74-1030-7457-5807-10CE2F1D05D3}"/>
              </a:ext>
            </a:extLst>
          </p:cNvPr>
          <p:cNvSpPr/>
          <p:nvPr/>
        </p:nvSpPr>
        <p:spPr>
          <a:xfrm>
            <a:off x="9912096" y="1837944"/>
            <a:ext cx="795528" cy="74200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4E060EBF-98E9-25D3-1C5B-582CCAC591BB}"/>
              </a:ext>
            </a:extLst>
          </p:cNvPr>
          <p:cNvPicPr>
            <a:picLocks noChangeAspect="1"/>
          </p:cNvPicPr>
          <p:nvPr/>
        </p:nvPicPr>
        <p:blipFill>
          <a:blip r:embed="rId3"/>
          <a:srcRect l="11111" t="11466" r="50000" b="51467"/>
          <a:stretch>
            <a:fillRect/>
          </a:stretch>
        </p:blipFill>
        <p:spPr>
          <a:xfrm>
            <a:off x="4655473" y="1838814"/>
            <a:ext cx="712993" cy="679584"/>
          </a:xfrm>
          <a:prstGeom prst="rect">
            <a:avLst/>
          </a:prstGeom>
        </p:spPr>
      </p:pic>
      <p:sp>
        <p:nvSpPr>
          <p:cNvPr id="11" name="TextBox 10">
            <a:extLst>
              <a:ext uri="{FF2B5EF4-FFF2-40B4-BE49-F238E27FC236}">
                <a16:creationId xmlns:a16="http://schemas.microsoft.com/office/drawing/2014/main" id="{FF5EA01A-FC36-5E08-8C0C-6B102B2155FC}"/>
              </a:ext>
            </a:extLst>
          </p:cNvPr>
          <p:cNvSpPr txBox="1"/>
          <p:nvPr/>
        </p:nvSpPr>
        <p:spPr>
          <a:xfrm>
            <a:off x="502920" y="2871216"/>
            <a:ext cx="3438144" cy="707886"/>
          </a:xfrm>
          <a:prstGeom prst="rect">
            <a:avLst/>
          </a:prstGeom>
          <a:noFill/>
        </p:spPr>
        <p:txBody>
          <a:bodyPr wrap="square" rtlCol="0">
            <a:spAutoFit/>
          </a:bodyPr>
          <a:lstStyle/>
          <a:p>
            <a:r>
              <a:rPr lang="en-GB" sz="4000" dirty="0"/>
              <a:t>Look at that</a:t>
            </a:r>
          </a:p>
        </p:txBody>
      </p:sp>
      <p:pic>
        <p:nvPicPr>
          <p:cNvPr id="12" name="Picture 11">
            <a:extLst>
              <a:ext uri="{FF2B5EF4-FFF2-40B4-BE49-F238E27FC236}">
                <a16:creationId xmlns:a16="http://schemas.microsoft.com/office/drawing/2014/main" id="{1B068529-0577-37C0-0CDD-805CD76EFF70}"/>
              </a:ext>
            </a:extLst>
          </p:cNvPr>
          <p:cNvPicPr>
            <a:picLocks noChangeAspect="1"/>
          </p:cNvPicPr>
          <p:nvPr/>
        </p:nvPicPr>
        <p:blipFill>
          <a:blip r:embed="rId4"/>
          <a:stretch>
            <a:fillRect/>
          </a:stretch>
        </p:blipFill>
        <p:spPr>
          <a:xfrm>
            <a:off x="4631343" y="2868108"/>
            <a:ext cx="713294" cy="676715"/>
          </a:xfrm>
          <a:prstGeom prst="rect">
            <a:avLst/>
          </a:prstGeom>
        </p:spPr>
      </p:pic>
      <p:sp>
        <p:nvSpPr>
          <p:cNvPr id="13" name="TextBox 12">
            <a:extLst>
              <a:ext uri="{FF2B5EF4-FFF2-40B4-BE49-F238E27FC236}">
                <a16:creationId xmlns:a16="http://schemas.microsoft.com/office/drawing/2014/main" id="{655D4DB0-7CF2-0661-1BAB-E27DE1B01155}"/>
              </a:ext>
            </a:extLst>
          </p:cNvPr>
          <p:cNvSpPr txBox="1"/>
          <p:nvPr/>
        </p:nvSpPr>
        <p:spPr>
          <a:xfrm>
            <a:off x="6524275" y="2868108"/>
            <a:ext cx="3643853" cy="769441"/>
          </a:xfrm>
          <a:prstGeom prst="rect">
            <a:avLst/>
          </a:prstGeom>
          <a:noFill/>
        </p:spPr>
        <p:txBody>
          <a:bodyPr wrap="square" rtlCol="0">
            <a:spAutoFit/>
          </a:bodyPr>
          <a:lstStyle/>
          <a:p>
            <a:r>
              <a:rPr lang="en-GB" sz="4400" dirty="0"/>
              <a:t>Coo   Deh</a:t>
            </a:r>
          </a:p>
        </p:txBody>
      </p:sp>
      <p:pic>
        <p:nvPicPr>
          <p:cNvPr id="14" name="Picture 13">
            <a:extLst>
              <a:ext uri="{FF2B5EF4-FFF2-40B4-BE49-F238E27FC236}">
                <a16:creationId xmlns:a16="http://schemas.microsoft.com/office/drawing/2014/main" id="{93792157-7121-A7CE-9CAC-B9F70101A77B}"/>
              </a:ext>
            </a:extLst>
          </p:cNvPr>
          <p:cNvPicPr>
            <a:picLocks noChangeAspect="1"/>
          </p:cNvPicPr>
          <p:nvPr/>
        </p:nvPicPr>
        <p:blipFill>
          <a:blip r:embed="rId5"/>
          <a:stretch>
            <a:fillRect/>
          </a:stretch>
        </p:blipFill>
        <p:spPr>
          <a:xfrm>
            <a:off x="10038532" y="2919893"/>
            <a:ext cx="560881" cy="548688"/>
          </a:xfrm>
          <a:prstGeom prst="rect">
            <a:avLst/>
          </a:prstGeom>
        </p:spPr>
      </p:pic>
      <p:sp>
        <p:nvSpPr>
          <p:cNvPr id="15" name="TextBox 14">
            <a:extLst>
              <a:ext uri="{FF2B5EF4-FFF2-40B4-BE49-F238E27FC236}">
                <a16:creationId xmlns:a16="http://schemas.microsoft.com/office/drawing/2014/main" id="{9DF60156-158F-02C7-34D1-922C1A710F39}"/>
              </a:ext>
            </a:extLst>
          </p:cNvPr>
          <p:cNvSpPr txBox="1"/>
          <p:nvPr/>
        </p:nvSpPr>
        <p:spPr>
          <a:xfrm>
            <a:off x="502920" y="3950208"/>
            <a:ext cx="2788920" cy="769441"/>
          </a:xfrm>
          <a:prstGeom prst="rect">
            <a:avLst/>
          </a:prstGeom>
          <a:noFill/>
        </p:spPr>
        <p:txBody>
          <a:bodyPr wrap="square" rtlCol="0">
            <a:spAutoFit/>
          </a:bodyPr>
          <a:lstStyle/>
          <a:p>
            <a:r>
              <a:rPr lang="en-GB" sz="4400" dirty="0"/>
              <a:t>Thank you</a:t>
            </a:r>
          </a:p>
        </p:txBody>
      </p:sp>
      <p:pic>
        <p:nvPicPr>
          <p:cNvPr id="16" name="Picture 15">
            <a:extLst>
              <a:ext uri="{FF2B5EF4-FFF2-40B4-BE49-F238E27FC236}">
                <a16:creationId xmlns:a16="http://schemas.microsoft.com/office/drawing/2014/main" id="{916BA6AF-76BF-D298-9853-77C641017FD3}"/>
              </a:ext>
            </a:extLst>
          </p:cNvPr>
          <p:cNvPicPr>
            <a:picLocks noChangeAspect="1"/>
          </p:cNvPicPr>
          <p:nvPr/>
        </p:nvPicPr>
        <p:blipFill>
          <a:blip r:embed="rId4"/>
          <a:stretch>
            <a:fillRect/>
          </a:stretch>
        </p:blipFill>
        <p:spPr>
          <a:xfrm>
            <a:off x="4631343" y="4011454"/>
            <a:ext cx="713294" cy="676715"/>
          </a:xfrm>
          <a:prstGeom prst="rect">
            <a:avLst/>
          </a:prstGeom>
        </p:spPr>
      </p:pic>
      <p:sp>
        <p:nvSpPr>
          <p:cNvPr id="17" name="TextBox 16">
            <a:extLst>
              <a:ext uri="{FF2B5EF4-FFF2-40B4-BE49-F238E27FC236}">
                <a16:creationId xmlns:a16="http://schemas.microsoft.com/office/drawing/2014/main" id="{514E930D-CB80-2E0B-62F9-45AD4621C166}"/>
              </a:ext>
            </a:extLst>
          </p:cNvPr>
          <p:cNvSpPr txBox="1"/>
          <p:nvPr/>
        </p:nvSpPr>
        <p:spPr>
          <a:xfrm>
            <a:off x="621792" y="5084064"/>
            <a:ext cx="3246120" cy="769441"/>
          </a:xfrm>
          <a:prstGeom prst="rect">
            <a:avLst/>
          </a:prstGeom>
          <a:noFill/>
        </p:spPr>
        <p:txBody>
          <a:bodyPr wrap="square" rtlCol="0">
            <a:spAutoFit/>
          </a:bodyPr>
          <a:lstStyle/>
          <a:p>
            <a:r>
              <a:rPr lang="en-GB" sz="4400" dirty="0"/>
              <a:t>Children</a:t>
            </a:r>
          </a:p>
        </p:txBody>
      </p:sp>
      <p:pic>
        <p:nvPicPr>
          <p:cNvPr id="18" name="Picture 17">
            <a:extLst>
              <a:ext uri="{FF2B5EF4-FFF2-40B4-BE49-F238E27FC236}">
                <a16:creationId xmlns:a16="http://schemas.microsoft.com/office/drawing/2014/main" id="{E6B4377C-762D-49D9-78A3-FD07E719F19A}"/>
              </a:ext>
            </a:extLst>
          </p:cNvPr>
          <p:cNvPicPr>
            <a:picLocks noChangeAspect="1"/>
          </p:cNvPicPr>
          <p:nvPr/>
        </p:nvPicPr>
        <p:blipFill>
          <a:blip r:embed="rId4"/>
          <a:stretch>
            <a:fillRect/>
          </a:stretch>
        </p:blipFill>
        <p:spPr>
          <a:xfrm>
            <a:off x="4621644" y="5176790"/>
            <a:ext cx="713294" cy="676715"/>
          </a:xfrm>
          <a:prstGeom prst="rect">
            <a:avLst/>
          </a:prstGeom>
        </p:spPr>
      </p:pic>
      <p:sp>
        <p:nvSpPr>
          <p:cNvPr id="19" name="TextBox 18">
            <a:extLst>
              <a:ext uri="{FF2B5EF4-FFF2-40B4-BE49-F238E27FC236}">
                <a16:creationId xmlns:a16="http://schemas.microsoft.com/office/drawing/2014/main" id="{C17AF4E2-94C2-B4F9-FE5B-3697A6AAD2DE}"/>
              </a:ext>
            </a:extLst>
          </p:cNvPr>
          <p:cNvSpPr txBox="1"/>
          <p:nvPr/>
        </p:nvSpPr>
        <p:spPr>
          <a:xfrm>
            <a:off x="6656832" y="3950208"/>
            <a:ext cx="2450592" cy="769441"/>
          </a:xfrm>
          <a:prstGeom prst="rect">
            <a:avLst/>
          </a:prstGeom>
          <a:noFill/>
        </p:spPr>
        <p:txBody>
          <a:bodyPr wrap="square" rtlCol="0">
            <a:spAutoFit/>
          </a:bodyPr>
          <a:lstStyle/>
          <a:p>
            <a:r>
              <a:rPr lang="en-GB" sz="4400" dirty="0"/>
              <a:t>Tanks</a:t>
            </a:r>
          </a:p>
        </p:txBody>
      </p:sp>
      <p:pic>
        <p:nvPicPr>
          <p:cNvPr id="20" name="Picture 19">
            <a:extLst>
              <a:ext uri="{FF2B5EF4-FFF2-40B4-BE49-F238E27FC236}">
                <a16:creationId xmlns:a16="http://schemas.microsoft.com/office/drawing/2014/main" id="{1E3F3FEE-CDC9-759E-5AD7-5372BF2AAD36}"/>
              </a:ext>
            </a:extLst>
          </p:cNvPr>
          <p:cNvPicPr>
            <a:picLocks noChangeAspect="1"/>
          </p:cNvPicPr>
          <p:nvPr/>
        </p:nvPicPr>
        <p:blipFill>
          <a:blip r:embed="rId5"/>
          <a:stretch>
            <a:fillRect/>
          </a:stretch>
        </p:blipFill>
        <p:spPr>
          <a:xfrm>
            <a:off x="10093396" y="3977062"/>
            <a:ext cx="560881" cy="548688"/>
          </a:xfrm>
          <a:prstGeom prst="rect">
            <a:avLst/>
          </a:prstGeom>
        </p:spPr>
      </p:pic>
      <p:sp>
        <p:nvSpPr>
          <p:cNvPr id="21" name="TextBox 20">
            <a:extLst>
              <a:ext uri="{FF2B5EF4-FFF2-40B4-BE49-F238E27FC236}">
                <a16:creationId xmlns:a16="http://schemas.microsoft.com/office/drawing/2014/main" id="{DD8102D1-BFF1-E6BB-C55C-218C76C22F83}"/>
              </a:ext>
            </a:extLst>
          </p:cNvPr>
          <p:cNvSpPr txBox="1"/>
          <p:nvPr/>
        </p:nvSpPr>
        <p:spPr>
          <a:xfrm>
            <a:off x="6656832" y="5001768"/>
            <a:ext cx="2569464" cy="769441"/>
          </a:xfrm>
          <a:prstGeom prst="rect">
            <a:avLst/>
          </a:prstGeom>
          <a:noFill/>
        </p:spPr>
        <p:txBody>
          <a:bodyPr wrap="square" rtlCol="0">
            <a:spAutoFit/>
          </a:bodyPr>
          <a:lstStyle/>
          <a:p>
            <a:r>
              <a:rPr lang="en-GB" sz="4400" dirty="0"/>
              <a:t>Pickney</a:t>
            </a:r>
          </a:p>
        </p:txBody>
      </p:sp>
      <p:pic>
        <p:nvPicPr>
          <p:cNvPr id="22" name="Picture 21">
            <a:extLst>
              <a:ext uri="{FF2B5EF4-FFF2-40B4-BE49-F238E27FC236}">
                <a16:creationId xmlns:a16="http://schemas.microsoft.com/office/drawing/2014/main" id="{5D519B1C-5A68-FBF8-C3BD-3C1763C67619}"/>
              </a:ext>
            </a:extLst>
          </p:cNvPr>
          <p:cNvPicPr>
            <a:picLocks noChangeAspect="1"/>
          </p:cNvPicPr>
          <p:nvPr/>
        </p:nvPicPr>
        <p:blipFill>
          <a:blip r:embed="rId5"/>
          <a:stretch>
            <a:fillRect/>
          </a:stretch>
        </p:blipFill>
        <p:spPr>
          <a:xfrm>
            <a:off x="10146743" y="5176790"/>
            <a:ext cx="560881" cy="548688"/>
          </a:xfrm>
          <a:prstGeom prst="rect">
            <a:avLst/>
          </a:prstGeom>
        </p:spPr>
      </p:pic>
      <p:pic>
        <p:nvPicPr>
          <p:cNvPr id="23" name="Picture 22">
            <a:extLst>
              <a:ext uri="{FF2B5EF4-FFF2-40B4-BE49-F238E27FC236}">
                <a16:creationId xmlns:a16="http://schemas.microsoft.com/office/drawing/2014/main" id="{B611159D-498B-CD41-F02F-C6646E706AEE}"/>
              </a:ext>
            </a:extLst>
          </p:cNvPr>
          <p:cNvPicPr>
            <a:picLocks noChangeAspect="1"/>
          </p:cNvPicPr>
          <p:nvPr/>
        </p:nvPicPr>
        <p:blipFill>
          <a:blip r:embed="rId6"/>
          <a:stretch>
            <a:fillRect/>
          </a:stretch>
        </p:blipFill>
        <p:spPr>
          <a:xfrm>
            <a:off x="4513011" y="353482"/>
            <a:ext cx="977375" cy="1302026"/>
          </a:xfrm>
          <a:prstGeom prst="rect">
            <a:avLst/>
          </a:prstGeom>
        </p:spPr>
      </p:pic>
      <p:pic>
        <p:nvPicPr>
          <p:cNvPr id="24" name="Picture 23">
            <a:extLst>
              <a:ext uri="{FF2B5EF4-FFF2-40B4-BE49-F238E27FC236}">
                <a16:creationId xmlns:a16="http://schemas.microsoft.com/office/drawing/2014/main" id="{9D112C45-6DFD-2FCE-9CA9-0A8EDF70A5ED}"/>
              </a:ext>
            </a:extLst>
          </p:cNvPr>
          <p:cNvPicPr>
            <a:picLocks noChangeAspect="1"/>
          </p:cNvPicPr>
          <p:nvPr/>
        </p:nvPicPr>
        <p:blipFill>
          <a:blip r:embed="rId7"/>
          <a:stretch>
            <a:fillRect/>
          </a:stretch>
        </p:blipFill>
        <p:spPr>
          <a:xfrm>
            <a:off x="10893516" y="353482"/>
            <a:ext cx="1152179" cy="455062"/>
          </a:xfrm>
          <a:prstGeom prst="rect">
            <a:avLst/>
          </a:prstGeom>
        </p:spPr>
      </p:pic>
    </p:spTree>
    <p:extLst>
      <p:ext uri="{BB962C8B-B14F-4D97-AF65-F5344CB8AC3E}">
        <p14:creationId xmlns:p14="http://schemas.microsoft.com/office/powerpoint/2010/main" val="4177601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734A4-BC76-2C83-4277-378A21EBC225}"/>
              </a:ext>
            </a:extLst>
          </p:cNvPr>
          <p:cNvPicPr>
            <a:picLocks noChangeAspect="1"/>
          </p:cNvPicPr>
          <p:nvPr/>
        </p:nvPicPr>
        <p:blipFill>
          <a:blip r:embed="rId3"/>
          <a:stretch>
            <a:fillRect/>
          </a:stretch>
        </p:blipFill>
        <p:spPr>
          <a:xfrm>
            <a:off x="1494733" y="0"/>
            <a:ext cx="6879957" cy="6858000"/>
          </a:xfrm>
          <a:prstGeom prst="rect">
            <a:avLst/>
          </a:prstGeom>
        </p:spPr>
      </p:pic>
      <p:sp>
        <p:nvSpPr>
          <p:cNvPr id="3" name="TextBox 2">
            <a:extLst>
              <a:ext uri="{FF2B5EF4-FFF2-40B4-BE49-F238E27FC236}">
                <a16:creationId xmlns:a16="http://schemas.microsoft.com/office/drawing/2014/main" id="{9E163E6E-32C5-7EB0-729E-ED71E31E85D6}"/>
              </a:ext>
            </a:extLst>
          </p:cNvPr>
          <p:cNvSpPr txBox="1"/>
          <p:nvPr/>
        </p:nvSpPr>
        <p:spPr>
          <a:xfrm>
            <a:off x="9061704" y="3319272"/>
            <a:ext cx="2743200" cy="369332"/>
          </a:xfrm>
          <a:prstGeom prst="rect">
            <a:avLst/>
          </a:prstGeom>
          <a:noFill/>
        </p:spPr>
        <p:txBody>
          <a:bodyPr wrap="square" rtlCol="0">
            <a:spAutoFit/>
          </a:bodyPr>
          <a:lstStyle/>
          <a:p>
            <a:r>
              <a:rPr lang="en-GB" dirty="0"/>
              <a:t>A 1960s classroom</a:t>
            </a:r>
          </a:p>
        </p:txBody>
      </p:sp>
    </p:spTree>
    <p:extLst>
      <p:ext uri="{BB962C8B-B14F-4D97-AF65-F5344CB8AC3E}">
        <p14:creationId xmlns:p14="http://schemas.microsoft.com/office/powerpoint/2010/main" val="22282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215B57-FB49-9831-3653-B336D1892B85}"/>
              </a:ext>
            </a:extLst>
          </p:cNvPr>
          <p:cNvPicPr>
            <a:picLocks noChangeAspect="1"/>
          </p:cNvPicPr>
          <p:nvPr/>
        </p:nvPicPr>
        <p:blipFill>
          <a:blip r:embed="rId3"/>
          <a:stretch>
            <a:fillRect/>
          </a:stretch>
        </p:blipFill>
        <p:spPr>
          <a:xfrm>
            <a:off x="1817113" y="0"/>
            <a:ext cx="8557774" cy="6858000"/>
          </a:xfrm>
          <a:prstGeom prst="rect">
            <a:avLst/>
          </a:prstGeom>
        </p:spPr>
      </p:pic>
    </p:spTree>
    <p:extLst>
      <p:ext uri="{BB962C8B-B14F-4D97-AF65-F5344CB8AC3E}">
        <p14:creationId xmlns:p14="http://schemas.microsoft.com/office/powerpoint/2010/main" val="2760827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B50E2-7B9D-AFA8-1876-84E730DDB726}"/>
              </a:ext>
            </a:extLst>
          </p:cNvPr>
          <p:cNvPicPr>
            <a:picLocks noChangeAspect="1"/>
          </p:cNvPicPr>
          <p:nvPr/>
        </p:nvPicPr>
        <p:blipFill>
          <a:blip r:embed="rId3"/>
          <a:stretch>
            <a:fillRect/>
          </a:stretch>
        </p:blipFill>
        <p:spPr>
          <a:xfrm rot="21211554">
            <a:off x="317996" y="745804"/>
            <a:ext cx="6278546" cy="3089045"/>
          </a:xfrm>
          <a:prstGeom prst="rect">
            <a:avLst/>
          </a:prstGeom>
        </p:spPr>
      </p:pic>
      <p:pic>
        <p:nvPicPr>
          <p:cNvPr id="5" name="Picture 4">
            <a:extLst>
              <a:ext uri="{FF2B5EF4-FFF2-40B4-BE49-F238E27FC236}">
                <a16:creationId xmlns:a16="http://schemas.microsoft.com/office/drawing/2014/main" id="{B359EEB9-FACE-7F66-F44C-9419B464837A}"/>
              </a:ext>
            </a:extLst>
          </p:cNvPr>
          <p:cNvPicPr>
            <a:picLocks noChangeAspect="1"/>
          </p:cNvPicPr>
          <p:nvPr/>
        </p:nvPicPr>
        <p:blipFill>
          <a:blip r:embed="rId4"/>
          <a:stretch>
            <a:fillRect/>
          </a:stretch>
        </p:blipFill>
        <p:spPr>
          <a:xfrm rot="274103">
            <a:off x="6542150" y="1913349"/>
            <a:ext cx="4531233" cy="4531233"/>
          </a:xfrm>
          <a:prstGeom prst="rect">
            <a:avLst/>
          </a:prstGeom>
        </p:spPr>
      </p:pic>
    </p:spTree>
    <p:extLst>
      <p:ext uri="{BB962C8B-B14F-4D97-AF65-F5344CB8AC3E}">
        <p14:creationId xmlns:p14="http://schemas.microsoft.com/office/powerpoint/2010/main" val="1329755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C3CC02-D3C8-18F9-1238-202B0396EE22}"/>
              </a:ext>
            </a:extLst>
          </p:cNvPr>
          <p:cNvPicPr>
            <a:picLocks noChangeAspect="1"/>
          </p:cNvPicPr>
          <p:nvPr/>
        </p:nvPicPr>
        <p:blipFill>
          <a:blip r:embed="rId3"/>
          <a:srcRect l="18542" t="26447" r="4302" b="40416"/>
          <a:stretch>
            <a:fillRect/>
          </a:stretch>
        </p:blipFill>
        <p:spPr>
          <a:xfrm>
            <a:off x="192023" y="435737"/>
            <a:ext cx="7629632" cy="3276727"/>
          </a:xfrm>
          <a:prstGeom prst="rect">
            <a:avLst/>
          </a:prstGeom>
        </p:spPr>
      </p:pic>
      <p:pic>
        <p:nvPicPr>
          <p:cNvPr id="5" name="Picture 4">
            <a:extLst>
              <a:ext uri="{FF2B5EF4-FFF2-40B4-BE49-F238E27FC236}">
                <a16:creationId xmlns:a16="http://schemas.microsoft.com/office/drawing/2014/main" id="{D07D5F89-E718-6E30-D664-31F32F03BABC}"/>
              </a:ext>
            </a:extLst>
          </p:cNvPr>
          <p:cNvPicPr>
            <a:picLocks noChangeAspect="1"/>
          </p:cNvPicPr>
          <p:nvPr/>
        </p:nvPicPr>
        <p:blipFill>
          <a:blip r:embed="rId4"/>
          <a:stretch>
            <a:fillRect/>
          </a:stretch>
        </p:blipFill>
        <p:spPr>
          <a:xfrm>
            <a:off x="7821655" y="3717163"/>
            <a:ext cx="4029075" cy="2705100"/>
          </a:xfrm>
          <a:prstGeom prst="rect">
            <a:avLst/>
          </a:prstGeom>
        </p:spPr>
      </p:pic>
    </p:spTree>
    <p:extLst>
      <p:ext uri="{BB962C8B-B14F-4D97-AF65-F5344CB8AC3E}">
        <p14:creationId xmlns:p14="http://schemas.microsoft.com/office/powerpoint/2010/main" val="809926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0A16A-65F8-6413-C2E2-A3C68A28B0D6}"/>
              </a:ext>
            </a:extLst>
          </p:cNvPr>
          <p:cNvPicPr>
            <a:picLocks noChangeAspect="1"/>
          </p:cNvPicPr>
          <p:nvPr/>
        </p:nvPicPr>
        <p:blipFill>
          <a:blip r:embed="rId3"/>
          <a:stretch>
            <a:fillRect/>
          </a:stretch>
        </p:blipFill>
        <p:spPr>
          <a:xfrm>
            <a:off x="0" y="0"/>
            <a:ext cx="5376672" cy="6858000"/>
          </a:xfrm>
          <a:prstGeom prst="rect">
            <a:avLst/>
          </a:prstGeom>
        </p:spPr>
      </p:pic>
      <p:pic>
        <p:nvPicPr>
          <p:cNvPr id="5" name="Picture 4">
            <a:extLst>
              <a:ext uri="{FF2B5EF4-FFF2-40B4-BE49-F238E27FC236}">
                <a16:creationId xmlns:a16="http://schemas.microsoft.com/office/drawing/2014/main" id="{C709C104-3C6B-0627-59AF-4A21A8F8CED0}"/>
              </a:ext>
            </a:extLst>
          </p:cNvPr>
          <p:cNvPicPr>
            <a:picLocks noChangeAspect="1"/>
          </p:cNvPicPr>
          <p:nvPr/>
        </p:nvPicPr>
        <p:blipFill>
          <a:blip r:embed="rId4"/>
          <a:stretch>
            <a:fillRect/>
          </a:stretch>
        </p:blipFill>
        <p:spPr>
          <a:xfrm>
            <a:off x="7144337" y="1892690"/>
            <a:ext cx="4029805" cy="2706859"/>
          </a:xfrm>
          <a:prstGeom prst="rect">
            <a:avLst/>
          </a:prstGeom>
        </p:spPr>
      </p:pic>
      <p:pic>
        <p:nvPicPr>
          <p:cNvPr id="6" name="Picture 5">
            <a:extLst>
              <a:ext uri="{FF2B5EF4-FFF2-40B4-BE49-F238E27FC236}">
                <a16:creationId xmlns:a16="http://schemas.microsoft.com/office/drawing/2014/main" id="{0D088109-89F2-2863-D65A-E3D2D9FE9511}"/>
              </a:ext>
            </a:extLst>
          </p:cNvPr>
          <p:cNvPicPr>
            <a:picLocks noChangeAspect="1"/>
          </p:cNvPicPr>
          <p:nvPr/>
        </p:nvPicPr>
        <p:blipFill>
          <a:blip r:embed="rId5"/>
          <a:stretch>
            <a:fillRect/>
          </a:stretch>
        </p:blipFill>
        <p:spPr>
          <a:xfrm>
            <a:off x="4010885" y="-155502"/>
            <a:ext cx="1499746" cy="1243692"/>
          </a:xfrm>
          <a:prstGeom prst="rect">
            <a:avLst/>
          </a:prstGeom>
        </p:spPr>
      </p:pic>
    </p:spTree>
    <p:extLst>
      <p:ext uri="{BB962C8B-B14F-4D97-AF65-F5344CB8AC3E}">
        <p14:creationId xmlns:p14="http://schemas.microsoft.com/office/powerpoint/2010/main" val="4021496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7D75B-64A8-A264-76B9-A70364C16321}"/>
              </a:ext>
            </a:extLst>
          </p:cNvPr>
          <p:cNvSpPr>
            <a:spLocks noGrp="1"/>
          </p:cNvSpPr>
          <p:nvPr>
            <p:ph type="title"/>
          </p:nvPr>
        </p:nvSpPr>
        <p:spPr/>
        <p:txBody>
          <a:bodyPr/>
          <a:lstStyle/>
          <a:p>
            <a:endParaRPr lang="en-GB"/>
          </a:p>
        </p:txBody>
      </p:sp>
      <p:pic>
        <p:nvPicPr>
          <p:cNvPr id="11" name="Content Placeholder 10" descr="A flag on a stick">
            <a:extLst>
              <a:ext uri="{FF2B5EF4-FFF2-40B4-BE49-F238E27FC236}">
                <a16:creationId xmlns:a16="http://schemas.microsoft.com/office/drawing/2014/main" id="{31657BA2-5C67-A9F4-1C87-AB924CB559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0912" y="1829594"/>
            <a:ext cx="5210175" cy="4343400"/>
          </a:xfrm>
        </p:spPr>
      </p:pic>
      <p:pic>
        <p:nvPicPr>
          <p:cNvPr id="4" name="Picture 3">
            <a:extLst>
              <a:ext uri="{FF2B5EF4-FFF2-40B4-BE49-F238E27FC236}">
                <a16:creationId xmlns:a16="http://schemas.microsoft.com/office/drawing/2014/main" id="{6A557024-27D0-88D2-4815-F5AFC7099BC5}"/>
              </a:ext>
            </a:extLst>
          </p:cNvPr>
          <p:cNvPicPr>
            <a:picLocks noChangeAspect="1"/>
          </p:cNvPicPr>
          <p:nvPr/>
        </p:nvPicPr>
        <p:blipFill>
          <a:blip r:embed="rId4"/>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EBAB1AE-ECF0-FBA9-7D37-86AEEF92CEA1}"/>
              </a:ext>
            </a:extLst>
          </p:cNvPr>
          <p:cNvSpPr/>
          <p:nvPr/>
        </p:nvSpPr>
        <p:spPr>
          <a:xfrm>
            <a:off x="3209544" y="1197864"/>
            <a:ext cx="896112" cy="2468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Britain</a:t>
            </a:r>
          </a:p>
        </p:txBody>
      </p:sp>
      <p:sp>
        <p:nvSpPr>
          <p:cNvPr id="6" name="Rectangle 5">
            <a:extLst>
              <a:ext uri="{FF2B5EF4-FFF2-40B4-BE49-F238E27FC236}">
                <a16:creationId xmlns:a16="http://schemas.microsoft.com/office/drawing/2014/main" id="{7C193677-43C3-CB0E-6C1E-8E6BC5AE4215}"/>
              </a:ext>
            </a:extLst>
          </p:cNvPr>
          <p:cNvSpPr/>
          <p:nvPr/>
        </p:nvSpPr>
        <p:spPr>
          <a:xfrm>
            <a:off x="9400032" y="5779008"/>
            <a:ext cx="1115568" cy="2560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Cyprus</a:t>
            </a:r>
          </a:p>
        </p:txBody>
      </p:sp>
      <p:sp>
        <p:nvSpPr>
          <p:cNvPr id="7" name="Rectangle 6">
            <a:extLst>
              <a:ext uri="{FF2B5EF4-FFF2-40B4-BE49-F238E27FC236}">
                <a16:creationId xmlns:a16="http://schemas.microsoft.com/office/drawing/2014/main" id="{6645B1F9-17E6-E975-F230-E6A799724E4E}"/>
              </a:ext>
            </a:extLst>
          </p:cNvPr>
          <p:cNvSpPr/>
          <p:nvPr/>
        </p:nvSpPr>
        <p:spPr>
          <a:xfrm>
            <a:off x="9134856" y="3099816"/>
            <a:ext cx="1472184" cy="3291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Akrotiri</a:t>
            </a:r>
          </a:p>
        </p:txBody>
      </p:sp>
      <p:cxnSp>
        <p:nvCxnSpPr>
          <p:cNvPr id="9" name="Straight Arrow Connector 8">
            <a:extLst>
              <a:ext uri="{FF2B5EF4-FFF2-40B4-BE49-F238E27FC236}">
                <a16:creationId xmlns:a16="http://schemas.microsoft.com/office/drawing/2014/main" id="{8B924FFC-AD89-22FC-FC55-BA986B10F7A1}"/>
              </a:ext>
            </a:extLst>
          </p:cNvPr>
          <p:cNvCxnSpPr>
            <a:stCxn id="7" idx="1"/>
          </p:cNvCxnSpPr>
          <p:nvPr/>
        </p:nvCxnSpPr>
        <p:spPr>
          <a:xfrm flipH="1">
            <a:off x="7790688" y="3264408"/>
            <a:ext cx="1344168" cy="2651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3" name="Picture 12" descr="A flag on a stick">
            <a:extLst>
              <a:ext uri="{FF2B5EF4-FFF2-40B4-BE49-F238E27FC236}">
                <a16:creationId xmlns:a16="http://schemas.microsoft.com/office/drawing/2014/main" id="{1CAC76E2-80B8-7CCA-4D5A-6A98B6635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841" y="2633472"/>
            <a:ext cx="1492708" cy="1244378"/>
          </a:xfrm>
          <a:prstGeom prst="rect">
            <a:avLst/>
          </a:prstGeom>
        </p:spPr>
      </p:pic>
      <p:pic>
        <p:nvPicPr>
          <p:cNvPr id="15" name="Picture 14" descr="A flag on a stick">
            <a:extLst>
              <a:ext uri="{FF2B5EF4-FFF2-40B4-BE49-F238E27FC236}">
                <a16:creationId xmlns:a16="http://schemas.microsoft.com/office/drawing/2014/main" id="{D99437A3-A268-4E7C-70C4-DD267944F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557" y="3158855"/>
            <a:ext cx="1492708" cy="1244378"/>
          </a:xfrm>
          <a:prstGeom prst="rect">
            <a:avLst/>
          </a:prstGeom>
        </p:spPr>
      </p:pic>
      <p:pic>
        <p:nvPicPr>
          <p:cNvPr id="16" name="Picture 15">
            <a:extLst>
              <a:ext uri="{FF2B5EF4-FFF2-40B4-BE49-F238E27FC236}">
                <a16:creationId xmlns:a16="http://schemas.microsoft.com/office/drawing/2014/main" id="{2560D9E9-AA98-61B4-2FEF-04013B655B7C}"/>
              </a:ext>
            </a:extLst>
          </p:cNvPr>
          <p:cNvPicPr>
            <a:picLocks noChangeAspect="1"/>
          </p:cNvPicPr>
          <p:nvPr/>
        </p:nvPicPr>
        <p:blipFill>
          <a:blip r:embed="rId5"/>
          <a:stretch>
            <a:fillRect/>
          </a:stretch>
        </p:blipFill>
        <p:spPr>
          <a:xfrm>
            <a:off x="2612007" y="1362456"/>
            <a:ext cx="1493649" cy="1243692"/>
          </a:xfrm>
          <a:prstGeom prst="rect">
            <a:avLst/>
          </a:prstGeom>
        </p:spPr>
      </p:pic>
    </p:spTree>
    <p:extLst>
      <p:ext uri="{BB962C8B-B14F-4D97-AF65-F5344CB8AC3E}">
        <p14:creationId xmlns:p14="http://schemas.microsoft.com/office/powerpoint/2010/main" val="179670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233</TotalTime>
  <Words>874</Words>
  <Application>Microsoft Office PowerPoint</Application>
  <PresentationFormat>Widescreen</PresentationFormat>
  <Paragraphs>46</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Wrenn</dc:creator>
  <cp:lastModifiedBy>Andrew Wrenn</cp:lastModifiedBy>
  <cp:revision>1</cp:revision>
  <cp:lastPrinted>2025-10-24T11:36:32Z</cp:lastPrinted>
  <dcterms:created xsi:type="dcterms:W3CDTF">2025-08-29T11:02:00Z</dcterms:created>
  <dcterms:modified xsi:type="dcterms:W3CDTF">2025-11-06T17:15:38Z</dcterms:modified>
</cp:coreProperties>
</file>