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262" r:id="rId4"/>
    <p:sldId id="257" r:id="rId5"/>
    <p:sldId id="263" r:id="rId6"/>
    <p:sldId id="264" r:id="rId7"/>
    <p:sldId id="291" r:id="rId8"/>
    <p:sldId id="277" r:id="rId9"/>
    <p:sldId id="265" r:id="rId10"/>
    <p:sldId id="271" r:id="rId11"/>
    <p:sldId id="292" r:id="rId12"/>
    <p:sldId id="278" r:id="rId13"/>
    <p:sldId id="284" r:id="rId14"/>
    <p:sldId id="285" r:id="rId15"/>
    <p:sldId id="286" r:id="rId16"/>
    <p:sldId id="287" r:id="rId17"/>
    <p:sldId id="288" r:id="rId18"/>
    <p:sldId id="289" r:id="rId19"/>
    <p:sldId id="290" r:id="rId20"/>
    <p:sldId id="2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C78929-46A8-49B9-8588-1CC4D338994B}" v="30" dt="2025-09-18T10:37:55.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3" d="100"/>
          <a:sy n="103" d="100"/>
        </p:scale>
        <p:origin x="86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Wrenn" userId="00ad2aef-add6-4be4-b121-9ccf8f8f2015" providerId="ADAL" clId="{3A55D555-0EC5-4400-9C23-8F1585C98A8B}"/>
    <pc:docChg chg="custSel addSld delSld modSld">
      <pc:chgData name="Andrew Wrenn" userId="00ad2aef-add6-4be4-b121-9ccf8f8f2015" providerId="ADAL" clId="{3A55D555-0EC5-4400-9C23-8F1585C98A8B}" dt="2025-09-22T12:03:14.714" v="786" actId="20577"/>
      <pc:docMkLst>
        <pc:docMk/>
      </pc:docMkLst>
      <pc:sldChg chg="addSp delSp modSp mod modNotesTx">
        <pc:chgData name="Andrew Wrenn" userId="00ad2aef-add6-4be4-b121-9ccf8f8f2015" providerId="ADAL" clId="{3A55D555-0EC5-4400-9C23-8F1585C98A8B}" dt="2025-09-22T11:57:30.212" v="777" actId="6549"/>
        <pc:sldMkLst>
          <pc:docMk/>
          <pc:sldMk cId="3340951504" sldId="256"/>
        </pc:sldMkLst>
        <pc:spChg chg="mod">
          <ac:chgData name="Andrew Wrenn" userId="00ad2aef-add6-4be4-b121-9ccf8f8f2015" providerId="ADAL" clId="{3A55D555-0EC5-4400-9C23-8F1585C98A8B}" dt="2025-09-18T10:39:24.922" v="308" actId="20577"/>
          <ac:spMkLst>
            <pc:docMk/>
            <pc:sldMk cId="3340951504" sldId="256"/>
            <ac:spMk id="4" creationId="{BE690FB1-8B7E-1900-CE92-E97A5D3C6DFB}"/>
          </ac:spMkLst>
        </pc:spChg>
        <pc:picChg chg="mod">
          <ac:chgData name="Andrew Wrenn" userId="00ad2aef-add6-4be4-b121-9ccf8f8f2015" providerId="ADAL" clId="{3A55D555-0EC5-4400-9C23-8F1585C98A8B}" dt="2025-09-18T10:38:24.401" v="298" actId="1076"/>
          <ac:picMkLst>
            <pc:docMk/>
            <pc:sldMk cId="3340951504" sldId="256"/>
            <ac:picMk id="2" creationId="{64375D40-1CD4-50FF-622A-24F5D7977446}"/>
          </ac:picMkLst>
        </pc:picChg>
        <pc:picChg chg="add mod">
          <ac:chgData name="Andrew Wrenn" userId="00ad2aef-add6-4be4-b121-9ccf8f8f2015" providerId="ADAL" clId="{3A55D555-0EC5-4400-9C23-8F1585C98A8B}" dt="2025-09-18T09:30:30.924" v="6" actId="1076"/>
          <ac:picMkLst>
            <pc:docMk/>
            <pc:sldMk cId="3340951504" sldId="256"/>
            <ac:picMk id="3" creationId="{37D6C9DA-DDE0-7ED7-25B2-09A4A2630A60}"/>
          </ac:picMkLst>
        </pc:picChg>
        <pc:picChg chg="add mod">
          <ac:chgData name="Andrew Wrenn" userId="00ad2aef-add6-4be4-b121-9ccf8f8f2015" providerId="ADAL" clId="{3A55D555-0EC5-4400-9C23-8F1585C98A8B}" dt="2025-09-18T10:37:35.298" v="289" actId="1076"/>
          <ac:picMkLst>
            <pc:docMk/>
            <pc:sldMk cId="3340951504" sldId="256"/>
            <ac:picMk id="6" creationId="{E4F87A10-B933-3E04-785B-DB44FFE88EA4}"/>
          </ac:picMkLst>
        </pc:picChg>
        <pc:picChg chg="add mod modCrop">
          <ac:chgData name="Andrew Wrenn" userId="00ad2aef-add6-4be4-b121-9ccf8f8f2015" providerId="ADAL" clId="{3A55D555-0EC5-4400-9C23-8F1585C98A8B}" dt="2025-09-18T10:38:26.097" v="299" actId="1076"/>
          <ac:picMkLst>
            <pc:docMk/>
            <pc:sldMk cId="3340951504" sldId="256"/>
            <ac:picMk id="7" creationId="{779A86FF-4207-CE35-5A6D-A2025A02878B}"/>
          </ac:picMkLst>
        </pc:picChg>
      </pc:sldChg>
      <pc:sldChg chg="addSp delSp modSp mod modNotesTx">
        <pc:chgData name="Andrew Wrenn" userId="00ad2aef-add6-4be4-b121-9ccf8f8f2015" providerId="ADAL" clId="{3A55D555-0EC5-4400-9C23-8F1585C98A8B}" dt="2025-09-22T11:50:37.531" v="515" actId="20577"/>
        <pc:sldMkLst>
          <pc:docMk/>
          <pc:sldMk cId="3022854518" sldId="257"/>
        </pc:sldMkLst>
        <pc:spChg chg="add mod">
          <ac:chgData name="Andrew Wrenn" userId="00ad2aef-add6-4be4-b121-9ccf8f8f2015" providerId="ADAL" clId="{3A55D555-0EC5-4400-9C23-8F1585C98A8B}" dt="2025-09-18T09:45:24.104" v="131" actId="255"/>
          <ac:spMkLst>
            <pc:docMk/>
            <pc:sldMk cId="3022854518" sldId="257"/>
            <ac:spMk id="8" creationId="{EFD551C2-BAE2-F6B7-869A-966EE84A79F3}"/>
          </ac:spMkLst>
        </pc:spChg>
        <pc:picChg chg="mod">
          <ac:chgData name="Andrew Wrenn" userId="00ad2aef-add6-4be4-b121-9ccf8f8f2015" providerId="ADAL" clId="{3A55D555-0EC5-4400-9C23-8F1585C98A8B}" dt="2025-09-18T09:42:57.115" v="117" actId="1076"/>
          <ac:picMkLst>
            <pc:docMk/>
            <pc:sldMk cId="3022854518" sldId="257"/>
            <ac:picMk id="2" creationId="{2B590732-E006-ACED-5373-189B9EC88ACE}"/>
          </ac:picMkLst>
        </pc:picChg>
      </pc:sldChg>
      <pc:sldChg chg="addSp modSp mod">
        <pc:chgData name="Andrew Wrenn" userId="00ad2aef-add6-4be4-b121-9ccf8f8f2015" providerId="ADAL" clId="{3A55D555-0EC5-4400-9C23-8F1585C98A8B}" dt="2025-09-18T09:40:57.082" v="105" actId="20577"/>
        <pc:sldMkLst>
          <pc:docMk/>
          <pc:sldMk cId="3488892691" sldId="258"/>
        </pc:sldMkLst>
        <pc:spChg chg="mod">
          <ac:chgData name="Andrew Wrenn" userId="00ad2aef-add6-4be4-b121-9ccf8f8f2015" providerId="ADAL" clId="{3A55D555-0EC5-4400-9C23-8F1585C98A8B}" dt="2025-09-18T09:40:57.082" v="105" actId="20577"/>
          <ac:spMkLst>
            <pc:docMk/>
            <pc:sldMk cId="3488892691" sldId="258"/>
            <ac:spMk id="6" creationId="{E5D12762-930B-B6F7-FF21-8047E544C61C}"/>
          </ac:spMkLst>
        </pc:spChg>
        <pc:picChg chg="add mod">
          <ac:chgData name="Andrew Wrenn" userId="00ad2aef-add6-4be4-b121-9ccf8f8f2015" providerId="ADAL" clId="{3A55D555-0EC5-4400-9C23-8F1585C98A8B}" dt="2025-09-18T09:40:39.004" v="85" actId="1076"/>
          <ac:picMkLst>
            <pc:docMk/>
            <pc:sldMk cId="3488892691" sldId="258"/>
            <ac:picMk id="2" creationId="{8B6BFF9F-4C6C-1726-C1BD-FE064F846F06}"/>
          </ac:picMkLst>
        </pc:picChg>
        <pc:picChg chg="mod">
          <ac:chgData name="Andrew Wrenn" userId="00ad2aef-add6-4be4-b121-9ccf8f8f2015" providerId="ADAL" clId="{3A55D555-0EC5-4400-9C23-8F1585C98A8B}" dt="2025-09-18T09:39:44.115" v="15" actId="1076"/>
          <ac:picMkLst>
            <pc:docMk/>
            <pc:sldMk cId="3488892691" sldId="258"/>
            <ac:picMk id="4" creationId="{F951338B-3948-E718-D6B8-FFF3937A4C22}"/>
          </ac:picMkLst>
        </pc:picChg>
      </pc:sldChg>
      <pc:sldChg chg="modNotesTx">
        <pc:chgData name="Andrew Wrenn" userId="00ad2aef-add6-4be4-b121-9ccf8f8f2015" providerId="ADAL" clId="{3A55D555-0EC5-4400-9C23-8F1585C98A8B}" dt="2025-09-18T09:46:03.332" v="134" actId="6549"/>
        <pc:sldMkLst>
          <pc:docMk/>
          <pc:sldMk cId="128502577" sldId="263"/>
        </pc:sldMkLst>
      </pc:sldChg>
      <pc:sldChg chg="modNotesTx">
        <pc:chgData name="Andrew Wrenn" userId="00ad2aef-add6-4be4-b121-9ccf8f8f2015" providerId="ADAL" clId="{3A55D555-0EC5-4400-9C23-8F1585C98A8B}" dt="2025-09-22T11:35:32.806" v="310" actId="6549"/>
        <pc:sldMkLst>
          <pc:docMk/>
          <pc:sldMk cId="2483625260" sldId="265"/>
        </pc:sldMkLst>
      </pc:sldChg>
      <pc:sldChg chg="modNotesTx">
        <pc:chgData name="Andrew Wrenn" userId="00ad2aef-add6-4be4-b121-9ccf8f8f2015" providerId="ADAL" clId="{3A55D555-0EC5-4400-9C23-8F1585C98A8B}" dt="2025-09-18T10:02:20.738" v="166" actId="6549"/>
        <pc:sldMkLst>
          <pc:docMk/>
          <pc:sldMk cId="3126104382" sldId="271"/>
        </pc:sldMkLst>
      </pc:sldChg>
      <pc:sldChg chg="addSp modSp mod modNotesTx">
        <pc:chgData name="Andrew Wrenn" userId="00ad2aef-add6-4be4-b121-9ccf8f8f2015" providerId="ADAL" clId="{3A55D555-0EC5-4400-9C23-8F1585C98A8B}" dt="2025-09-18T09:53:20.046" v="151" actId="6549"/>
        <pc:sldMkLst>
          <pc:docMk/>
          <pc:sldMk cId="165571716" sldId="277"/>
        </pc:sldMkLst>
        <pc:spChg chg="mod">
          <ac:chgData name="Andrew Wrenn" userId="00ad2aef-add6-4be4-b121-9ccf8f8f2015" providerId="ADAL" clId="{3A55D555-0EC5-4400-9C23-8F1585C98A8B}" dt="2025-09-18T09:51:36.220" v="146" actId="14100"/>
          <ac:spMkLst>
            <pc:docMk/>
            <pc:sldMk cId="165571716" sldId="277"/>
            <ac:spMk id="3" creationId="{F72FEC90-157C-3A9C-7A82-C2168EA71DEF}"/>
          </ac:spMkLst>
        </pc:spChg>
        <pc:picChg chg="mod">
          <ac:chgData name="Andrew Wrenn" userId="00ad2aef-add6-4be4-b121-9ccf8f8f2015" providerId="ADAL" clId="{3A55D555-0EC5-4400-9C23-8F1585C98A8B}" dt="2025-09-18T09:51:30.491" v="144" actId="1076"/>
          <ac:picMkLst>
            <pc:docMk/>
            <pc:sldMk cId="165571716" sldId="277"/>
            <ac:picMk id="2" creationId="{3ECD02C2-2EAD-2626-0613-7F700606AFBA}"/>
          </ac:picMkLst>
        </pc:picChg>
        <pc:picChg chg="add mod">
          <ac:chgData name="Andrew Wrenn" userId="00ad2aef-add6-4be4-b121-9ccf8f8f2015" providerId="ADAL" clId="{3A55D555-0EC5-4400-9C23-8F1585C98A8B}" dt="2025-09-18T09:53:03.068" v="150" actId="1076"/>
          <ac:picMkLst>
            <pc:docMk/>
            <pc:sldMk cId="165571716" sldId="277"/>
            <ac:picMk id="4" creationId="{D0C49D12-0610-8CE7-973F-575A03AEFF1A}"/>
          </ac:picMkLst>
        </pc:picChg>
      </pc:sldChg>
      <pc:sldChg chg="del">
        <pc:chgData name="Andrew Wrenn" userId="00ad2aef-add6-4be4-b121-9ccf8f8f2015" providerId="ADAL" clId="{3A55D555-0EC5-4400-9C23-8F1585C98A8B}" dt="2025-09-18T10:38:40.832" v="300" actId="47"/>
        <pc:sldMkLst>
          <pc:docMk/>
          <pc:sldMk cId="4211924993" sldId="279"/>
        </pc:sldMkLst>
      </pc:sldChg>
      <pc:sldChg chg="del">
        <pc:chgData name="Andrew Wrenn" userId="00ad2aef-add6-4be4-b121-9ccf8f8f2015" providerId="ADAL" clId="{3A55D555-0EC5-4400-9C23-8F1585C98A8B}" dt="2025-09-18T10:38:41.800" v="301" actId="47"/>
        <pc:sldMkLst>
          <pc:docMk/>
          <pc:sldMk cId="2213522145" sldId="280"/>
        </pc:sldMkLst>
      </pc:sldChg>
      <pc:sldChg chg="del">
        <pc:chgData name="Andrew Wrenn" userId="00ad2aef-add6-4be4-b121-9ccf8f8f2015" providerId="ADAL" clId="{3A55D555-0EC5-4400-9C23-8F1585C98A8B}" dt="2025-09-18T10:38:43.513" v="302" actId="47"/>
        <pc:sldMkLst>
          <pc:docMk/>
          <pc:sldMk cId="3881318722" sldId="281"/>
        </pc:sldMkLst>
      </pc:sldChg>
      <pc:sldChg chg="del">
        <pc:chgData name="Andrew Wrenn" userId="00ad2aef-add6-4be4-b121-9ccf8f8f2015" providerId="ADAL" clId="{3A55D555-0EC5-4400-9C23-8F1585C98A8B}" dt="2025-09-18T10:38:45.138" v="303" actId="47"/>
        <pc:sldMkLst>
          <pc:docMk/>
          <pc:sldMk cId="4282978523" sldId="282"/>
        </pc:sldMkLst>
      </pc:sldChg>
      <pc:sldChg chg="del">
        <pc:chgData name="Andrew Wrenn" userId="00ad2aef-add6-4be4-b121-9ccf8f8f2015" providerId="ADAL" clId="{3A55D555-0EC5-4400-9C23-8F1585C98A8B}" dt="2025-09-18T10:38:46.501" v="304" actId="47"/>
        <pc:sldMkLst>
          <pc:docMk/>
          <pc:sldMk cId="3872866633" sldId="283"/>
        </pc:sldMkLst>
      </pc:sldChg>
      <pc:sldChg chg="modNotesTx">
        <pc:chgData name="Andrew Wrenn" userId="00ad2aef-add6-4be4-b121-9ccf8f8f2015" providerId="ADAL" clId="{3A55D555-0EC5-4400-9C23-8F1585C98A8B}" dt="2025-09-22T12:03:14.714" v="786" actId="20577"/>
        <pc:sldMkLst>
          <pc:docMk/>
          <pc:sldMk cId="2363130777" sldId="284"/>
        </pc:sldMkLst>
      </pc:sldChg>
      <pc:sldChg chg="modNotesTx">
        <pc:chgData name="Andrew Wrenn" userId="00ad2aef-add6-4be4-b121-9ccf8f8f2015" providerId="ADAL" clId="{3A55D555-0EC5-4400-9C23-8F1585C98A8B}" dt="2025-09-22T11:40:03.537" v="386" actId="20577"/>
        <pc:sldMkLst>
          <pc:docMk/>
          <pc:sldMk cId="1696575173" sldId="286"/>
        </pc:sldMkLst>
      </pc:sldChg>
      <pc:sldChg chg="modNotesTx">
        <pc:chgData name="Andrew Wrenn" userId="00ad2aef-add6-4be4-b121-9ccf8f8f2015" providerId="ADAL" clId="{3A55D555-0EC5-4400-9C23-8F1585C98A8B}" dt="2025-09-18T10:27:17.597" v="264" actId="6549"/>
        <pc:sldMkLst>
          <pc:docMk/>
          <pc:sldMk cId="390978646" sldId="287"/>
        </pc:sldMkLst>
      </pc:sldChg>
      <pc:sldChg chg="modNotesTx">
        <pc:chgData name="Andrew Wrenn" userId="00ad2aef-add6-4be4-b121-9ccf8f8f2015" providerId="ADAL" clId="{3A55D555-0EC5-4400-9C23-8F1585C98A8B}" dt="2025-09-22T11:40:48.593" v="402" actId="20577"/>
        <pc:sldMkLst>
          <pc:docMk/>
          <pc:sldMk cId="4233189061" sldId="288"/>
        </pc:sldMkLst>
      </pc:sldChg>
      <pc:sldChg chg="modNotesTx">
        <pc:chgData name="Andrew Wrenn" userId="00ad2aef-add6-4be4-b121-9ccf8f8f2015" providerId="ADAL" clId="{3A55D555-0EC5-4400-9C23-8F1585C98A8B}" dt="2025-09-22T11:43:05.513" v="475" actId="20577"/>
        <pc:sldMkLst>
          <pc:docMk/>
          <pc:sldMk cId="1437226831" sldId="289"/>
        </pc:sldMkLst>
      </pc:sldChg>
      <pc:sldChg chg="addSp modSp new mod">
        <pc:chgData name="Andrew Wrenn" userId="00ad2aef-add6-4be4-b121-9ccf8f8f2015" providerId="ADAL" clId="{3A55D555-0EC5-4400-9C23-8F1585C98A8B}" dt="2025-09-18T09:50:14.516" v="143" actId="1076"/>
        <pc:sldMkLst>
          <pc:docMk/>
          <pc:sldMk cId="2672364441" sldId="291"/>
        </pc:sldMkLst>
        <pc:picChg chg="add mod">
          <ac:chgData name="Andrew Wrenn" userId="00ad2aef-add6-4be4-b121-9ccf8f8f2015" providerId="ADAL" clId="{3A55D555-0EC5-4400-9C23-8F1585C98A8B}" dt="2025-09-18T09:49:48.826" v="141" actId="14100"/>
          <ac:picMkLst>
            <pc:docMk/>
            <pc:sldMk cId="2672364441" sldId="291"/>
            <ac:picMk id="2" creationId="{3CA2BDD4-7A85-B594-AA45-B67301A0D7D8}"/>
          </ac:picMkLst>
        </pc:picChg>
        <pc:picChg chg="add mod">
          <ac:chgData name="Andrew Wrenn" userId="00ad2aef-add6-4be4-b121-9ccf8f8f2015" providerId="ADAL" clId="{3A55D555-0EC5-4400-9C23-8F1585C98A8B}" dt="2025-09-18T09:50:14.516" v="143" actId="1076"/>
          <ac:picMkLst>
            <pc:docMk/>
            <pc:sldMk cId="2672364441" sldId="291"/>
            <ac:picMk id="3" creationId="{FCD2C107-4F70-F4D2-FE20-EFBC0BAF8E84}"/>
          </ac:picMkLst>
        </pc:picChg>
      </pc:sldChg>
      <pc:sldChg chg="addSp delSp modSp new mod modNotesTx">
        <pc:chgData name="Andrew Wrenn" userId="00ad2aef-add6-4be4-b121-9ccf8f8f2015" providerId="ADAL" clId="{3A55D555-0EC5-4400-9C23-8F1585C98A8B}" dt="2025-09-22T11:54:30.235" v="776" actId="6549"/>
        <pc:sldMkLst>
          <pc:docMk/>
          <pc:sldMk cId="965509079" sldId="292"/>
        </pc:sldMkLst>
        <pc:picChg chg="add mod">
          <ac:chgData name="Andrew Wrenn" userId="00ad2aef-add6-4be4-b121-9ccf8f8f2015" providerId="ADAL" clId="{3A55D555-0EC5-4400-9C23-8F1585C98A8B}" dt="2025-09-18T10:20:07.690" v="245" actId="1076"/>
          <ac:picMkLst>
            <pc:docMk/>
            <pc:sldMk cId="965509079" sldId="292"/>
            <ac:picMk id="5" creationId="{38A6A9FB-8CFA-80A6-C4BF-DCE2127E2149}"/>
          </ac:picMkLst>
        </pc:picChg>
      </pc:sldChg>
      <pc:sldChg chg="addSp modSp new del mod modNotesTx">
        <pc:chgData name="Andrew Wrenn" userId="00ad2aef-add6-4be4-b121-9ccf8f8f2015" providerId="ADAL" clId="{3A55D555-0EC5-4400-9C23-8F1585C98A8B}" dt="2025-09-18T10:00:47.006" v="164" actId="47"/>
        <pc:sldMkLst>
          <pc:docMk/>
          <pc:sldMk cId="1402608833" sldId="292"/>
        </pc:sldMkLst>
      </pc:sldChg>
      <pc:sldChg chg="addSp modSp new mod">
        <pc:chgData name="Andrew Wrenn" userId="00ad2aef-add6-4be4-b121-9ccf8f8f2015" providerId="ADAL" clId="{3A55D555-0EC5-4400-9C23-8F1585C98A8B}" dt="2025-09-18T10:39:06.928" v="306" actId="20577"/>
        <pc:sldMkLst>
          <pc:docMk/>
          <pc:sldMk cId="791283212" sldId="293"/>
        </pc:sldMkLst>
        <pc:spChg chg="add mod">
          <ac:chgData name="Andrew Wrenn" userId="00ad2aef-add6-4be4-b121-9ccf8f8f2015" providerId="ADAL" clId="{3A55D555-0EC5-4400-9C23-8F1585C98A8B}" dt="2025-09-18T10:39:06.928" v="306" actId="20577"/>
          <ac:spMkLst>
            <pc:docMk/>
            <pc:sldMk cId="791283212" sldId="293"/>
            <ac:spMk id="4" creationId="{A3734D98-ABFE-937F-8915-F326F16C797D}"/>
          </ac:spMkLst>
        </pc:spChg>
        <pc:picChg chg="add mod">
          <ac:chgData name="Andrew Wrenn" userId="00ad2aef-add6-4be4-b121-9ccf8f8f2015" providerId="ADAL" clId="{3A55D555-0EC5-4400-9C23-8F1585C98A8B}" dt="2025-09-18T10:36:50.320" v="284" actId="1076"/>
          <ac:picMkLst>
            <pc:docMk/>
            <pc:sldMk cId="791283212" sldId="293"/>
            <ac:picMk id="2" creationId="{C46834AC-1D79-119B-D79C-0154CEF29547}"/>
          </ac:picMkLst>
        </pc:picChg>
        <pc:picChg chg="add mod">
          <ac:chgData name="Andrew Wrenn" userId="00ad2aef-add6-4be4-b121-9ccf8f8f2015" providerId="ADAL" clId="{3A55D555-0EC5-4400-9C23-8F1585C98A8B}" dt="2025-09-18T10:36:29.353" v="277" actId="1076"/>
          <ac:picMkLst>
            <pc:docMk/>
            <pc:sldMk cId="791283212" sldId="293"/>
            <ac:picMk id="5" creationId="{D71C42C1-C158-07A9-0A72-44AF46F09041}"/>
          </ac:picMkLst>
        </pc:picChg>
        <pc:picChg chg="add mod">
          <ac:chgData name="Andrew Wrenn" userId="00ad2aef-add6-4be4-b121-9ccf8f8f2015" providerId="ADAL" clId="{3A55D555-0EC5-4400-9C23-8F1585C98A8B}" dt="2025-09-18T10:37:10.297" v="286" actId="1076"/>
          <ac:picMkLst>
            <pc:docMk/>
            <pc:sldMk cId="791283212" sldId="293"/>
            <ac:picMk id="6" creationId="{47692701-FDE4-94C2-CEAF-25E5A1DA0173}"/>
          </ac:picMkLst>
        </pc:picChg>
      </pc:sldChg>
    </pc:docChg>
  </pc:docChgLst>
  <pc:docChgLst>
    <pc:chgData name="Andrew Wrenn" userId="00ad2aef-add6-4be4-b121-9ccf8f8f2015" providerId="ADAL" clId="{2D619819-9D3B-4E66-A27B-954466892795}"/>
    <pc:docChg chg="custSel addSld modSld">
      <pc:chgData name="Andrew Wrenn" userId="00ad2aef-add6-4be4-b121-9ccf8f8f2015" providerId="ADAL" clId="{2D619819-9D3B-4E66-A27B-954466892795}" dt="2025-07-29T11:24:35.839" v="822" actId="1076"/>
      <pc:docMkLst>
        <pc:docMk/>
      </pc:docMkLst>
      <pc:sldChg chg="addSp modSp mod">
        <pc:chgData name="Andrew Wrenn" userId="00ad2aef-add6-4be4-b121-9ccf8f8f2015" providerId="ADAL" clId="{2D619819-9D3B-4E66-A27B-954466892795}" dt="2025-07-29T10:44:08.631" v="43" actId="1076"/>
        <pc:sldMkLst>
          <pc:docMk/>
          <pc:sldMk cId="3340951504" sldId="256"/>
        </pc:sldMkLst>
      </pc:sldChg>
      <pc:sldChg chg="addSp modSp mod">
        <pc:chgData name="Andrew Wrenn" userId="00ad2aef-add6-4be4-b121-9ccf8f8f2015" providerId="ADAL" clId="{2D619819-9D3B-4E66-A27B-954466892795}" dt="2025-07-29T10:40:47.903" v="25" actId="14100"/>
        <pc:sldMkLst>
          <pc:docMk/>
          <pc:sldMk cId="3022854518" sldId="257"/>
        </pc:sldMkLst>
      </pc:sldChg>
      <pc:sldChg chg="addSp delSp modSp mod">
        <pc:chgData name="Andrew Wrenn" userId="00ad2aef-add6-4be4-b121-9ccf8f8f2015" providerId="ADAL" clId="{2D619819-9D3B-4E66-A27B-954466892795}" dt="2025-07-29T10:40:58.502" v="27" actId="1076"/>
        <pc:sldMkLst>
          <pc:docMk/>
          <pc:sldMk cId="128502577" sldId="263"/>
        </pc:sldMkLst>
      </pc:sldChg>
      <pc:sldChg chg="addSp modSp mod">
        <pc:chgData name="Andrew Wrenn" userId="00ad2aef-add6-4be4-b121-9ccf8f8f2015" providerId="ADAL" clId="{2D619819-9D3B-4E66-A27B-954466892795}" dt="2025-07-29T10:37:36.281" v="2" actId="14100"/>
        <pc:sldMkLst>
          <pc:docMk/>
          <pc:sldMk cId="2629900214" sldId="278"/>
        </pc:sldMkLst>
      </pc:sldChg>
      <pc:sldChg chg="addSp new">
        <pc:chgData name="Andrew Wrenn" userId="00ad2aef-add6-4be4-b121-9ccf8f8f2015" providerId="ADAL" clId="{2D619819-9D3B-4E66-A27B-954466892795}" dt="2025-07-29T10:38:23.727" v="4"/>
        <pc:sldMkLst>
          <pc:docMk/>
          <pc:sldMk cId="4211924993" sldId="279"/>
        </pc:sldMkLst>
      </pc:sldChg>
      <pc:sldChg chg="addSp modSp new mod">
        <pc:chgData name="Andrew Wrenn" userId="00ad2aef-add6-4be4-b121-9ccf8f8f2015" providerId="ADAL" clId="{2D619819-9D3B-4E66-A27B-954466892795}" dt="2025-07-29T10:41:35.248" v="30" actId="688"/>
        <pc:sldMkLst>
          <pc:docMk/>
          <pc:sldMk cId="2213522145" sldId="280"/>
        </pc:sldMkLst>
      </pc:sldChg>
      <pc:sldChg chg="addSp modSp new mod">
        <pc:chgData name="Andrew Wrenn" userId="00ad2aef-add6-4be4-b121-9ccf8f8f2015" providerId="ADAL" clId="{2D619819-9D3B-4E66-A27B-954466892795}" dt="2025-07-29T10:42:33.007" v="33" actId="1076"/>
        <pc:sldMkLst>
          <pc:docMk/>
          <pc:sldMk cId="3881318722" sldId="281"/>
        </pc:sldMkLst>
      </pc:sldChg>
      <pc:sldChg chg="addSp new">
        <pc:chgData name="Andrew Wrenn" userId="00ad2aef-add6-4be4-b121-9ccf8f8f2015" providerId="ADAL" clId="{2D619819-9D3B-4E66-A27B-954466892795}" dt="2025-07-29T10:42:59.431" v="35"/>
        <pc:sldMkLst>
          <pc:docMk/>
          <pc:sldMk cId="4282978523" sldId="282"/>
        </pc:sldMkLst>
      </pc:sldChg>
      <pc:sldChg chg="addSp new">
        <pc:chgData name="Andrew Wrenn" userId="00ad2aef-add6-4be4-b121-9ccf8f8f2015" providerId="ADAL" clId="{2D619819-9D3B-4E66-A27B-954466892795}" dt="2025-07-29T10:45:10.321" v="45"/>
        <pc:sldMkLst>
          <pc:docMk/>
          <pc:sldMk cId="3872866633" sldId="283"/>
        </pc:sldMkLst>
      </pc:sldChg>
      <pc:sldChg chg="addSp modSp new mod">
        <pc:chgData name="Andrew Wrenn" userId="00ad2aef-add6-4be4-b121-9ccf8f8f2015" providerId="ADAL" clId="{2D619819-9D3B-4E66-A27B-954466892795}" dt="2025-07-29T10:48:27.822" v="58" actId="1076"/>
        <pc:sldMkLst>
          <pc:docMk/>
          <pc:sldMk cId="2363130777" sldId="284"/>
        </pc:sldMkLst>
      </pc:sldChg>
      <pc:sldChg chg="addSp modSp new mod modNotesTx">
        <pc:chgData name="Andrew Wrenn" userId="00ad2aef-add6-4be4-b121-9ccf8f8f2015" providerId="ADAL" clId="{2D619819-9D3B-4E66-A27B-954466892795}" dt="2025-07-29T10:58:42.590" v="314" actId="20577"/>
        <pc:sldMkLst>
          <pc:docMk/>
          <pc:sldMk cId="2915134433" sldId="285"/>
        </pc:sldMkLst>
      </pc:sldChg>
      <pc:sldChg chg="addSp new modNotesTx">
        <pc:chgData name="Andrew Wrenn" userId="00ad2aef-add6-4be4-b121-9ccf8f8f2015" providerId="ADAL" clId="{2D619819-9D3B-4E66-A27B-954466892795}" dt="2025-07-29T10:58:25.111" v="312" actId="20577"/>
        <pc:sldMkLst>
          <pc:docMk/>
          <pc:sldMk cId="1696575173" sldId="286"/>
        </pc:sldMkLst>
      </pc:sldChg>
      <pc:sldChg chg="addSp modSp new mod modNotesTx">
        <pc:chgData name="Andrew Wrenn" userId="00ad2aef-add6-4be4-b121-9ccf8f8f2015" providerId="ADAL" clId="{2D619819-9D3B-4E66-A27B-954466892795}" dt="2025-07-29T11:14:11.085" v="727" actId="20577"/>
        <pc:sldMkLst>
          <pc:docMk/>
          <pc:sldMk cId="390978646" sldId="287"/>
        </pc:sldMkLst>
      </pc:sldChg>
      <pc:sldChg chg="add modNotesTx">
        <pc:chgData name="Andrew Wrenn" userId="00ad2aef-add6-4be4-b121-9ccf8f8f2015" providerId="ADAL" clId="{2D619819-9D3B-4E66-A27B-954466892795}" dt="2025-07-29T11:16:26.289" v="736" actId="6549"/>
        <pc:sldMkLst>
          <pc:docMk/>
          <pc:sldMk cId="4233189061" sldId="288"/>
        </pc:sldMkLst>
      </pc:sldChg>
      <pc:sldChg chg="addSp modSp new mod">
        <pc:chgData name="Andrew Wrenn" userId="00ad2aef-add6-4be4-b121-9ccf8f8f2015" providerId="ADAL" clId="{2D619819-9D3B-4E66-A27B-954466892795}" dt="2025-07-29T11:18:50.566" v="750" actId="14100"/>
        <pc:sldMkLst>
          <pc:docMk/>
          <pc:sldMk cId="1437226831" sldId="289"/>
        </pc:sldMkLst>
      </pc:sldChg>
      <pc:sldChg chg="addSp modSp new mod modNotesTx">
        <pc:chgData name="Andrew Wrenn" userId="00ad2aef-add6-4be4-b121-9ccf8f8f2015" providerId="ADAL" clId="{2D619819-9D3B-4E66-A27B-954466892795}" dt="2025-07-29T11:24:35.839" v="822" actId="1076"/>
        <pc:sldMkLst>
          <pc:docMk/>
          <pc:sldMk cId="4043468424" sldId="2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45962-0EEC-48B5-A0AA-6C55991758BD}" type="datetimeFigureOut">
              <a:rPr lang="en-GB" smtClean="0"/>
              <a:t>22/09/2025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4BA47-323B-42C3-AA61-363120314345}" type="slidenum">
              <a:rPr lang="en-GB" smtClean="0"/>
              <a:t>‹#›</a:t>
            </a:fld>
            <a:endParaRPr lang="en-GB"/>
          </a:p>
        </p:txBody>
      </p:sp>
    </p:spTree>
    <p:extLst>
      <p:ext uri="{BB962C8B-B14F-4D97-AF65-F5344CB8AC3E}">
        <p14:creationId xmlns:p14="http://schemas.microsoft.com/office/powerpoint/2010/main" val="3885783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Karen Kellar was born in Wolverhampton in 1955. She was the oldest in a happy family and always looked out for her younger brothers. </a:t>
            </a:r>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1</a:t>
            </a:fld>
            <a:endParaRPr lang="en-GB"/>
          </a:p>
        </p:txBody>
      </p:sp>
    </p:spTree>
    <p:extLst>
      <p:ext uri="{BB962C8B-B14F-4D97-AF65-F5344CB8AC3E}">
        <p14:creationId xmlns:p14="http://schemas.microsoft.com/office/powerpoint/2010/main" val="129890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Lots of white British people never knew or had forgotten about the 6000 Caribbean people that volunteered to join the Royal Air Force during the Second World War. Her parents had been brought up to feel British and so had Karen. After all she had been born in Wolverhampton, not Jamaica. That meant she was just as British as anyone else. It made her determined to prove that she was just as good as any white British person. </a:t>
            </a:r>
          </a:p>
          <a:p>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10</a:t>
            </a:fld>
            <a:endParaRPr lang="en-GB"/>
          </a:p>
        </p:txBody>
      </p:sp>
    </p:spTree>
    <p:extLst>
      <p:ext uri="{BB962C8B-B14F-4D97-AF65-F5344CB8AC3E}">
        <p14:creationId xmlns:p14="http://schemas.microsoft.com/office/powerpoint/2010/main" val="310896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However, not only was Karen black she was a female when most people in the Armed Forces were men. She faced a difficult, personal choice. If men joined the RAF, they were free to marry and have children. However, if women joined up, they could only marry a male member of the RAF if they wanted to stay in the air force. If they married a husband who did something else, they had to leave. Also if they had a baby, they had to leave.  Karen had to decide between an RAF career and possibly settling down. For Karen, the RAF became almost like a family to her.  </a:t>
            </a:r>
          </a:p>
          <a:p>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11</a:t>
            </a:fld>
            <a:endParaRPr lang="en-GB"/>
          </a:p>
        </p:txBody>
      </p:sp>
    </p:spTree>
    <p:extLst>
      <p:ext uri="{BB962C8B-B14F-4D97-AF65-F5344CB8AC3E}">
        <p14:creationId xmlns:p14="http://schemas.microsoft.com/office/powerpoint/2010/main" val="1526860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Now Karen was a good cook and loved preparing food. Once she left school, she joined the air force as a female chef. There were only a few women training for that job then. Through a mixture of talent and making the most of the opportunities in the air force, she became a very good one. </a:t>
            </a:r>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12</a:t>
            </a:fld>
            <a:endParaRPr lang="en-GB"/>
          </a:p>
        </p:txBody>
      </p:sp>
    </p:spTree>
    <p:extLst>
      <p:ext uri="{BB962C8B-B14F-4D97-AF65-F5344CB8AC3E}">
        <p14:creationId xmlns:p14="http://schemas.microsoft.com/office/powerpoint/2010/main" val="1278326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Karen </a:t>
            </a:r>
            <a:r>
              <a:rPr lang="en-GB" sz="1200" kern="1200" dirty="0">
                <a:solidFill>
                  <a:schemeClr val="tx1"/>
                </a:solidFill>
                <a:effectLst/>
                <a:latin typeface="+mn-lt"/>
                <a:ea typeface="+mn-ea"/>
                <a:cs typeface="+mn-cs"/>
              </a:rPr>
              <a:t>was specially selected to cook at Chequers, the official country home of the prime minister in the 1980s. It is a lovely historic manor house built from old red bricks with beautiful gardens. Prime Ministers use it at weekends to entertain their important guests. </a:t>
            </a:r>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13</a:t>
            </a:fld>
            <a:endParaRPr lang="en-GB"/>
          </a:p>
        </p:txBody>
      </p:sp>
    </p:spTree>
    <p:extLst>
      <p:ext uri="{BB962C8B-B14F-4D97-AF65-F5344CB8AC3E}">
        <p14:creationId xmlns:p14="http://schemas.microsoft.com/office/powerpoint/2010/main" val="208840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Karen cooked there the prime minister was Margaret Thatcher, the first woman in the job. Karen was treated well. Margaret Thatcher personally signed a book for Karen about Chequers which she was given as a souvenir of her time there and as a thank you for her work. </a:t>
            </a:r>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14</a:t>
            </a:fld>
            <a:endParaRPr lang="en-GB"/>
          </a:p>
        </p:txBody>
      </p:sp>
    </p:spTree>
    <p:extLst>
      <p:ext uri="{BB962C8B-B14F-4D97-AF65-F5344CB8AC3E}">
        <p14:creationId xmlns:p14="http://schemas.microsoft.com/office/powerpoint/2010/main" val="4193421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At one point Karen also prepared food for parties at Number 10 Downing Street in London. That is where prime ministers work from during the week. Sometimes she even went to the parties herself.</a:t>
            </a:r>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15</a:t>
            </a:fld>
            <a:endParaRPr lang="en-GB"/>
          </a:p>
        </p:txBody>
      </p:sp>
    </p:spTree>
    <p:extLst>
      <p:ext uri="{BB962C8B-B14F-4D97-AF65-F5344CB8AC3E}">
        <p14:creationId xmlns:p14="http://schemas.microsoft.com/office/powerpoint/2010/main" val="1810526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Karen also travelled around when she was in the RAF. She won catering competitions and was especially asked to work as chef to the Deputy Commander of the Royal Air Force in Germany. She spent time at RAF </a:t>
            </a:r>
            <a:r>
              <a:rPr lang="en-GB" sz="1200" kern="1200" dirty="0" err="1">
                <a:solidFill>
                  <a:schemeClr val="tx1"/>
                </a:solidFill>
                <a:effectLst/>
                <a:latin typeface="+mn-lt"/>
                <a:ea typeface="+mn-ea"/>
                <a:cs typeface="+mn-cs"/>
              </a:rPr>
              <a:t>Gatow</a:t>
            </a:r>
            <a:r>
              <a:rPr lang="en-GB" sz="1200" kern="1200" dirty="0">
                <a:solidFill>
                  <a:schemeClr val="tx1"/>
                </a:solidFill>
                <a:effectLst/>
                <a:latin typeface="+mn-lt"/>
                <a:ea typeface="+mn-ea"/>
                <a:cs typeface="+mn-cs"/>
              </a:rPr>
              <a:t> in the German city of Berlin when it was still divided up into different military zones dating from the end of the Second World War in 1945 after Germany was defeated. Karen met soldiers from the American and French armies as well as those serving in the British Armed Forces.</a:t>
            </a:r>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16</a:t>
            </a:fld>
            <a:endParaRPr lang="en-GB"/>
          </a:p>
        </p:txBody>
      </p:sp>
    </p:spTree>
    <p:extLst>
      <p:ext uri="{BB962C8B-B14F-4D97-AF65-F5344CB8AC3E}">
        <p14:creationId xmlns:p14="http://schemas.microsoft.com/office/powerpoint/2010/main" val="170920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Karen also visited the Falklands islands for four months off the tip of South America where Britain fought an unexpected war against Argentina in 1982.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17</a:t>
            </a:fld>
            <a:endParaRPr lang="en-GB"/>
          </a:p>
        </p:txBody>
      </p:sp>
    </p:spTree>
    <p:extLst>
      <p:ext uri="{BB962C8B-B14F-4D97-AF65-F5344CB8AC3E}">
        <p14:creationId xmlns:p14="http://schemas.microsoft.com/office/powerpoint/2010/main" val="3930841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Karen rose to the rank of Sergeant Chef, one of only six women to hold the rank in the whole of the RAF. Karen also loved playing sport and took part in RAF teams playing athletics, squash, netball, hockey and skiing.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Where Karen encountered racism in the RAF she always defended herself, just like she had defended her younger brothers as a child. Karen stayed single but this meant that she could travel where she wanted and work as hard as she chose to. </a:t>
            </a:r>
          </a:p>
          <a:p>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18</a:t>
            </a:fld>
            <a:endParaRPr lang="en-GB"/>
          </a:p>
        </p:txBody>
      </p:sp>
    </p:spTree>
    <p:extLst>
      <p:ext uri="{BB962C8B-B14F-4D97-AF65-F5344CB8AC3E}">
        <p14:creationId xmlns:p14="http://schemas.microsoft.com/office/powerpoint/2010/main" val="1588387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Karen left the RAF she become a teacher, training pupils in a Scottish secondary school to cook and prepare food for themselves. Karen even met another prime minister called Gordon Brown there who sometimes visited his old school in Kirkcaldy which was wear she taught. Now Karen has retired but she still looks round for opportunities where she can use the resilience and determination she learned in the RAF. She doesn`t have to prove her Britishness to anyone!</a:t>
            </a:r>
          </a:p>
          <a:p>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19</a:t>
            </a:fld>
            <a:endParaRPr lang="en-GB"/>
          </a:p>
        </p:txBody>
      </p:sp>
    </p:spTree>
    <p:extLst>
      <p:ext uri="{BB962C8B-B14F-4D97-AF65-F5344CB8AC3E}">
        <p14:creationId xmlns:p14="http://schemas.microsoft.com/office/powerpoint/2010/main" val="352705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Karen`s parents were from Jamaica in the Caribbean which was then a colony of the British Empire.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a:t>
            </a:fld>
            <a:endParaRPr lang="en-GB"/>
          </a:p>
        </p:txBody>
      </p:sp>
    </p:spTree>
    <p:extLst>
      <p:ext uri="{BB962C8B-B14F-4D97-AF65-F5344CB8AC3E}">
        <p14:creationId xmlns:p14="http://schemas.microsoft.com/office/powerpoint/2010/main" val="2266071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Now Karen has retired but she still looks round for opportunities where she can use the resilience and determination she learned in the RAF. She doesn`t have to prove her Britishness to anyone!</a:t>
            </a:r>
          </a:p>
          <a:p>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20</a:t>
            </a:fld>
            <a:endParaRPr lang="en-GB"/>
          </a:p>
        </p:txBody>
      </p:sp>
    </p:spTree>
    <p:extLst>
      <p:ext uri="{BB962C8B-B14F-4D97-AF65-F5344CB8AC3E}">
        <p14:creationId xmlns:p14="http://schemas.microsoft.com/office/powerpoint/2010/main" val="1247740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They arrived in Wolverhampton as part of the Windrush Generation. Other relatives and friends were close by and shared everything with each other. They had to live this way because of the racism of the time. Karen remembers signs in the windows of white boarding houses saying `No blacks, No Dogs, No Irish`.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3</a:t>
            </a:fld>
            <a:endParaRPr lang="en-GB"/>
          </a:p>
        </p:txBody>
      </p:sp>
    </p:spTree>
    <p:extLst>
      <p:ext uri="{BB962C8B-B14F-4D97-AF65-F5344CB8AC3E}">
        <p14:creationId xmlns:p14="http://schemas.microsoft.com/office/powerpoint/2010/main" val="4092732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Karen`s mum was a strong character, admired for helping others in the Caribbean community. She often reminded Karen that "If a task is once begun, never leave it till it's done be the labour great or small, do it well or not at all" This means that if you start doing something, finish it off, whether it takes a lot of time and effort or not. Otherwise, it’s not worth starting it! . Karen also learned that if you were black, you had to prove that you were better than white people at what you did, to get on in life. </a:t>
            </a:r>
          </a:p>
        </p:txBody>
      </p:sp>
      <p:sp>
        <p:nvSpPr>
          <p:cNvPr id="4" name="Slide Number Placeholder 3"/>
          <p:cNvSpPr>
            <a:spLocks noGrp="1"/>
          </p:cNvSpPr>
          <p:nvPr>
            <p:ph type="sldNum" sz="quarter" idx="5"/>
          </p:nvPr>
        </p:nvSpPr>
        <p:spPr/>
        <p:txBody>
          <a:bodyPr/>
          <a:lstStyle/>
          <a:p>
            <a:fld id="{9684BA47-323B-42C3-AA61-363120314345}" type="slidenum">
              <a:rPr lang="en-GB" smtClean="0"/>
              <a:t>4</a:t>
            </a:fld>
            <a:endParaRPr lang="en-GB"/>
          </a:p>
        </p:txBody>
      </p:sp>
    </p:spTree>
    <p:extLst>
      <p:ext uri="{BB962C8B-B14F-4D97-AF65-F5344CB8AC3E}">
        <p14:creationId xmlns:p14="http://schemas.microsoft.com/office/powerpoint/2010/main" val="1788561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Karen went to Saint Peters Collegiate School for Girls run by the Church of England. She got in because she came from a church family. It was a good school with some good teachers and a strict uniform. Karen was pushed to work hard (in some West Midlands schools, black pupils were only expected to be good at sport by their white teachers and fell behind).</a:t>
            </a:r>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5</a:t>
            </a:fld>
            <a:endParaRPr lang="en-GB"/>
          </a:p>
        </p:txBody>
      </p:sp>
    </p:spTree>
    <p:extLst>
      <p:ext uri="{BB962C8B-B14F-4D97-AF65-F5344CB8AC3E}">
        <p14:creationId xmlns:p14="http://schemas.microsoft.com/office/powerpoint/2010/main" val="3372037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Karen`s education at Saint Peters included learning how to cook and sew, skills she would need if she became a housewife, looking after her children at home, while her husband earned money going out to work. Of course, women could work if they wanted to, but the school took it for granted that a woman’s place was in the home- cooking, cleaning, mending, sewing and bringing up children. Karen wasn’t sure that this was the life for her. She asked herself. “Why should women just stay at home? Why shouldn’t they be able to have exciting jobs and see new places by travelling around just like men do?”</a:t>
            </a:r>
          </a:p>
          <a:p>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6</a:t>
            </a:fld>
            <a:endParaRPr lang="en-GB"/>
          </a:p>
        </p:txBody>
      </p:sp>
    </p:spTree>
    <p:extLst>
      <p:ext uri="{BB962C8B-B14F-4D97-AF65-F5344CB8AC3E}">
        <p14:creationId xmlns:p14="http://schemas.microsoft.com/office/powerpoint/2010/main" val="255520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Now Karen was a good cook and loved preparing food. When she left school, she got her first job as a junior chef at a Wolverhampton hotel. Then she became second chef in the kitchens at the Royal Shakespeare Theatre in Stratford-upon- Avon. </a:t>
            </a:r>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7</a:t>
            </a:fld>
            <a:endParaRPr lang="en-GB"/>
          </a:p>
        </p:txBody>
      </p:sp>
    </p:spTree>
    <p:extLst>
      <p:ext uri="{BB962C8B-B14F-4D97-AF65-F5344CB8AC3E}">
        <p14:creationId xmlns:p14="http://schemas.microsoft.com/office/powerpoint/2010/main" val="3614486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But Karen wanted more from her life. She mulled over joining the RAF. Karen`s uncles had served in the British Armed Forces in the past. In her front room at home, Karen had seen framed photographs of them as proud young men, serving their Mother Country.  Were the little wings on the smart, blue-grey RAF uniform the wings of freedom? But Karen was black when most recruits were white.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8</a:t>
            </a:fld>
            <a:endParaRPr lang="en-GB"/>
          </a:p>
        </p:txBody>
      </p:sp>
    </p:spTree>
    <p:extLst>
      <p:ext uri="{BB962C8B-B14F-4D97-AF65-F5344CB8AC3E}">
        <p14:creationId xmlns:p14="http://schemas.microsoft.com/office/powerpoint/2010/main" val="2538239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 her way to school Karen had been used to fighting off white children picking on her younger brothers because they had a different skin colour. One day, a white child had sneered “my dad didn’t fight for you!’. The child was talking about the Second World War which ended in 1945. What he meant was that his father had fought against the Germans for white British people, and not for black people like Karen too. Karen was shocked, hurt and angry at the time.</a:t>
            </a:r>
            <a:endParaRPr lang="en-GB" dirty="0"/>
          </a:p>
        </p:txBody>
      </p:sp>
      <p:sp>
        <p:nvSpPr>
          <p:cNvPr id="4" name="Slide Number Placeholder 3"/>
          <p:cNvSpPr>
            <a:spLocks noGrp="1"/>
          </p:cNvSpPr>
          <p:nvPr>
            <p:ph type="sldNum" sz="quarter" idx="5"/>
          </p:nvPr>
        </p:nvSpPr>
        <p:spPr/>
        <p:txBody>
          <a:bodyPr/>
          <a:lstStyle/>
          <a:p>
            <a:fld id="{9684BA47-323B-42C3-AA61-363120314345}" type="slidenum">
              <a:rPr lang="en-GB" smtClean="0"/>
              <a:t>9</a:t>
            </a:fld>
            <a:endParaRPr lang="en-GB"/>
          </a:p>
        </p:txBody>
      </p:sp>
    </p:spTree>
    <p:extLst>
      <p:ext uri="{BB962C8B-B14F-4D97-AF65-F5344CB8AC3E}">
        <p14:creationId xmlns:p14="http://schemas.microsoft.com/office/powerpoint/2010/main" val="85032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EA4D-1E04-2898-1011-9FD7042F24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99E536-4449-D381-99EF-474EA24C19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28508C-D231-BC9D-4522-B2C3E5A97C61}"/>
              </a:ext>
            </a:extLst>
          </p:cNvPr>
          <p:cNvSpPr>
            <a:spLocks noGrp="1"/>
          </p:cNvSpPr>
          <p:nvPr>
            <p:ph type="dt" sz="half" idx="10"/>
          </p:nvPr>
        </p:nvSpPr>
        <p:spPr/>
        <p:txBody>
          <a:bodyPr/>
          <a:lstStyle/>
          <a:p>
            <a:fld id="{63BA9211-9026-49AD-BBF5-63B8502F83B4}" type="datetimeFigureOut">
              <a:rPr lang="en-GB" smtClean="0"/>
              <a:t>22/09/2025</a:t>
            </a:fld>
            <a:endParaRPr lang="en-GB"/>
          </a:p>
        </p:txBody>
      </p:sp>
      <p:sp>
        <p:nvSpPr>
          <p:cNvPr id="5" name="Footer Placeholder 4">
            <a:extLst>
              <a:ext uri="{FF2B5EF4-FFF2-40B4-BE49-F238E27FC236}">
                <a16:creationId xmlns:a16="http://schemas.microsoft.com/office/drawing/2014/main" id="{BC7A6B69-F2DF-D3BB-113B-C0A667D204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650AE2-1C8D-B2F4-25E2-1B1A5D0E22F0}"/>
              </a:ext>
            </a:extLst>
          </p:cNvPr>
          <p:cNvSpPr>
            <a:spLocks noGrp="1"/>
          </p:cNvSpPr>
          <p:nvPr>
            <p:ph type="sldNum" sz="quarter" idx="12"/>
          </p:nvPr>
        </p:nvSpPr>
        <p:spPr/>
        <p:txBody>
          <a:bodyPr/>
          <a:lstStyle/>
          <a:p>
            <a:fld id="{C735F3FE-0495-48E3-B5A4-FB77CAF230B5}" type="slidenum">
              <a:rPr lang="en-GB" smtClean="0"/>
              <a:t>‹#›</a:t>
            </a:fld>
            <a:endParaRPr lang="en-GB"/>
          </a:p>
        </p:txBody>
      </p:sp>
    </p:spTree>
    <p:extLst>
      <p:ext uri="{BB962C8B-B14F-4D97-AF65-F5344CB8AC3E}">
        <p14:creationId xmlns:p14="http://schemas.microsoft.com/office/powerpoint/2010/main" val="202868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73E3-828D-AD9D-1AA5-71A7983499E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157817-F607-2B15-775C-F9A9ACC61C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EF2B5F-C0F9-D6DE-AF33-15D5F05D2276}"/>
              </a:ext>
            </a:extLst>
          </p:cNvPr>
          <p:cNvSpPr>
            <a:spLocks noGrp="1"/>
          </p:cNvSpPr>
          <p:nvPr>
            <p:ph type="dt" sz="half" idx="10"/>
          </p:nvPr>
        </p:nvSpPr>
        <p:spPr/>
        <p:txBody>
          <a:bodyPr/>
          <a:lstStyle/>
          <a:p>
            <a:fld id="{63BA9211-9026-49AD-BBF5-63B8502F83B4}" type="datetimeFigureOut">
              <a:rPr lang="en-GB" smtClean="0"/>
              <a:t>22/09/2025</a:t>
            </a:fld>
            <a:endParaRPr lang="en-GB"/>
          </a:p>
        </p:txBody>
      </p:sp>
      <p:sp>
        <p:nvSpPr>
          <p:cNvPr id="5" name="Footer Placeholder 4">
            <a:extLst>
              <a:ext uri="{FF2B5EF4-FFF2-40B4-BE49-F238E27FC236}">
                <a16:creationId xmlns:a16="http://schemas.microsoft.com/office/drawing/2014/main" id="{29F81239-565D-1D25-A0D6-AF40A6FFAB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0ADE7E-F649-D298-4DAB-2A9E3C92E810}"/>
              </a:ext>
            </a:extLst>
          </p:cNvPr>
          <p:cNvSpPr>
            <a:spLocks noGrp="1"/>
          </p:cNvSpPr>
          <p:nvPr>
            <p:ph type="sldNum" sz="quarter" idx="12"/>
          </p:nvPr>
        </p:nvSpPr>
        <p:spPr/>
        <p:txBody>
          <a:bodyPr/>
          <a:lstStyle/>
          <a:p>
            <a:fld id="{C735F3FE-0495-48E3-B5A4-FB77CAF230B5}" type="slidenum">
              <a:rPr lang="en-GB" smtClean="0"/>
              <a:t>‹#›</a:t>
            </a:fld>
            <a:endParaRPr lang="en-GB"/>
          </a:p>
        </p:txBody>
      </p:sp>
    </p:spTree>
    <p:extLst>
      <p:ext uri="{BB962C8B-B14F-4D97-AF65-F5344CB8AC3E}">
        <p14:creationId xmlns:p14="http://schemas.microsoft.com/office/powerpoint/2010/main" val="379518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D09B8-9010-D75F-60E9-7E51082961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7706B4-815C-F1CA-C758-BD2EBD4B6B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AB68B9-E287-B364-AC8F-A986D8549FCF}"/>
              </a:ext>
            </a:extLst>
          </p:cNvPr>
          <p:cNvSpPr>
            <a:spLocks noGrp="1"/>
          </p:cNvSpPr>
          <p:nvPr>
            <p:ph type="dt" sz="half" idx="10"/>
          </p:nvPr>
        </p:nvSpPr>
        <p:spPr/>
        <p:txBody>
          <a:bodyPr/>
          <a:lstStyle/>
          <a:p>
            <a:fld id="{63BA9211-9026-49AD-BBF5-63B8502F83B4}" type="datetimeFigureOut">
              <a:rPr lang="en-GB" smtClean="0"/>
              <a:t>22/09/2025</a:t>
            </a:fld>
            <a:endParaRPr lang="en-GB"/>
          </a:p>
        </p:txBody>
      </p:sp>
      <p:sp>
        <p:nvSpPr>
          <p:cNvPr id="5" name="Footer Placeholder 4">
            <a:extLst>
              <a:ext uri="{FF2B5EF4-FFF2-40B4-BE49-F238E27FC236}">
                <a16:creationId xmlns:a16="http://schemas.microsoft.com/office/drawing/2014/main" id="{A145C54E-C3FA-95AD-01B1-14C4E5F62D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5B3E1B-1263-7B64-0FEB-0D97786AE99C}"/>
              </a:ext>
            </a:extLst>
          </p:cNvPr>
          <p:cNvSpPr>
            <a:spLocks noGrp="1"/>
          </p:cNvSpPr>
          <p:nvPr>
            <p:ph type="sldNum" sz="quarter" idx="12"/>
          </p:nvPr>
        </p:nvSpPr>
        <p:spPr/>
        <p:txBody>
          <a:bodyPr/>
          <a:lstStyle/>
          <a:p>
            <a:fld id="{C735F3FE-0495-48E3-B5A4-FB77CAF230B5}" type="slidenum">
              <a:rPr lang="en-GB" smtClean="0"/>
              <a:t>‹#›</a:t>
            </a:fld>
            <a:endParaRPr lang="en-GB"/>
          </a:p>
        </p:txBody>
      </p:sp>
    </p:spTree>
    <p:extLst>
      <p:ext uri="{BB962C8B-B14F-4D97-AF65-F5344CB8AC3E}">
        <p14:creationId xmlns:p14="http://schemas.microsoft.com/office/powerpoint/2010/main" val="997833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8B62-C9B6-15A7-48BB-80460A788F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C4B82E-35CD-E352-688D-33C2D17F42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75D9A7-E354-A185-9AA0-3465875F79E3}"/>
              </a:ext>
            </a:extLst>
          </p:cNvPr>
          <p:cNvSpPr>
            <a:spLocks noGrp="1"/>
          </p:cNvSpPr>
          <p:nvPr>
            <p:ph type="dt" sz="half" idx="10"/>
          </p:nvPr>
        </p:nvSpPr>
        <p:spPr/>
        <p:txBody>
          <a:bodyPr/>
          <a:lstStyle/>
          <a:p>
            <a:fld id="{63BA9211-9026-49AD-BBF5-63B8502F83B4}" type="datetimeFigureOut">
              <a:rPr lang="en-GB" smtClean="0"/>
              <a:t>22/09/2025</a:t>
            </a:fld>
            <a:endParaRPr lang="en-GB"/>
          </a:p>
        </p:txBody>
      </p:sp>
      <p:sp>
        <p:nvSpPr>
          <p:cNvPr id="5" name="Footer Placeholder 4">
            <a:extLst>
              <a:ext uri="{FF2B5EF4-FFF2-40B4-BE49-F238E27FC236}">
                <a16:creationId xmlns:a16="http://schemas.microsoft.com/office/drawing/2014/main" id="{A1BF6CF1-B1A9-1E35-262A-BAB769813B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7B4245-CF6B-DC76-9F16-EA6EF9099F54}"/>
              </a:ext>
            </a:extLst>
          </p:cNvPr>
          <p:cNvSpPr>
            <a:spLocks noGrp="1"/>
          </p:cNvSpPr>
          <p:nvPr>
            <p:ph type="sldNum" sz="quarter" idx="12"/>
          </p:nvPr>
        </p:nvSpPr>
        <p:spPr/>
        <p:txBody>
          <a:bodyPr/>
          <a:lstStyle/>
          <a:p>
            <a:fld id="{C735F3FE-0495-48E3-B5A4-FB77CAF230B5}" type="slidenum">
              <a:rPr lang="en-GB" smtClean="0"/>
              <a:t>‹#›</a:t>
            </a:fld>
            <a:endParaRPr lang="en-GB"/>
          </a:p>
        </p:txBody>
      </p:sp>
    </p:spTree>
    <p:extLst>
      <p:ext uri="{BB962C8B-B14F-4D97-AF65-F5344CB8AC3E}">
        <p14:creationId xmlns:p14="http://schemas.microsoft.com/office/powerpoint/2010/main" val="240831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258C2-44F4-8A88-9026-059C52C09C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74683B-10F7-2110-D12D-F172C9C2B9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59726F-3C85-9B0E-5E33-317D3A71900C}"/>
              </a:ext>
            </a:extLst>
          </p:cNvPr>
          <p:cNvSpPr>
            <a:spLocks noGrp="1"/>
          </p:cNvSpPr>
          <p:nvPr>
            <p:ph type="dt" sz="half" idx="10"/>
          </p:nvPr>
        </p:nvSpPr>
        <p:spPr/>
        <p:txBody>
          <a:bodyPr/>
          <a:lstStyle/>
          <a:p>
            <a:fld id="{63BA9211-9026-49AD-BBF5-63B8502F83B4}" type="datetimeFigureOut">
              <a:rPr lang="en-GB" smtClean="0"/>
              <a:t>22/09/2025</a:t>
            </a:fld>
            <a:endParaRPr lang="en-GB"/>
          </a:p>
        </p:txBody>
      </p:sp>
      <p:sp>
        <p:nvSpPr>
          <p:cNvPr id="5" name="Footer Placeholder 4">
            <a:extLst>
              <a:ext uri="{FF2B5EF4-FFF2-40B4-BE49-F238E27FC236}">
                <a16:creationId xmlns:a16="http://schemas.microsoft.com/office/drawing/2014/main" id="{AAD9CE91-D9FD-778F-8DE6-8BF606A36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4C78F7-8C83-493C-FE5B-2DC2761A86C2}"/>
              </a:ext>
            </a:extLst>
          </p:cNvPr>
          <p:cNvSpPr>
            <a:spLocks noGrp="1"/>
          </p:cNvSpPr>
          <p:nvPr>
            <p:ph type="sldNum" sz="quarter" idx="12"/>
          </p:nvPr>
        </p:nvSpPr>
        <p:spPr/>
        <p:txBody>
          <a:bodyPr/>
          <a:lstStyle/>
          <a:p>
            <a:fld id="{C735F3FE-0495-48E3-B5A4-FB77CAF230B5}" type="slidenum">
              <a:rPr lang="en-GB" smtClean="0"/>
              <a:t>‹#›</a:t>
            </a:fld>
            <a:endParaRPr lang="en-GB"/>
          </a:p>
        </p:txBody>
      </p:sp>
    </p:spTree>
    <p:extLst>
      <p:ext uri="{BB962C8B-B14F-4D97-AF65-F5344CB8AC3E}">
        <p14:creationId xmlns:p14="http://schemas.microsoft.com/office/powerpoint/2010/main" val="89359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E250E-9C6C-CC86-817C-B58C37AA0C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57D3D3-75A0-F199-61B1-FD0DC4884C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627D0F-7C91-28A2-2CA1-4C2476617D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6C7E74-1C32-4493-B1E7-61D847329217}"/>
              </a:ext>
            </a:extLst>
          </p:cNvPr>
          <p:cNvSpPr>
            <a:spLocks noGrp="1"/>
          </p:cNvSpPr>
          <p:nvPr>
            <p:ph type="dt" sz="half" idx="10"/>
          </p:nvPr>
        </p:nvSpPr>
        <p:spPr/>
        <p:txBody>
          <a:bodyPr/>
          <a:lstStyle/>
          <a:p>
            <a:fld id="{63BA9211-9026-49AD-BBF5-63B8502F83B4}" type="datetimeFigureOut">
              <a:rPr lang="en-GB" smtClean="0"/>
              <a:t>22/09/2025</a:t>
            </a:fld>
            <a:endParaRPr lang="en-GB"/>
          </a:p>
        </p:txBody>
      </p:sp>
      <p:sp>
        <p:nvSpPr>
          <p:cNvPr id="6" name="Footer Placeholder 5">
            <a:extLst>
              <a:ext uri="{FF2B5EF4-FFF2-40B4-BE49-F238E27FC236}">
                <a16:creationId xmlns:a16="http://schemas.microsoft.com/office/drawing/2014/main" id="{BF45E5D7-C7AF-EDE7-7ACE-A4845426E6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B45F73-4ACA-2445-1774-C2EA9A8B707F}"/>
              </a:ext>
            </a:extLst>
          </p:cNvPr>
          <p:cNvSpPr>
            <a:spLocks noGrp="1"/>
          </p:cNvSpPr>
          <p:nvPr>
            <p:ph type="sldNum" sz="quarter" idx="12"/>
          </p:nvPr>
        </p:nvSpPr>
        <p:spPr/>
        <p:txBody>
          <a:bodyPr/>
          <a:lstStyle/>
          <a:p>
            <a:fld id="{C735F3FE-0495-48E3-B5A4-FB77CAF230B5}" type="slidenum">
              <a:rPr lang="en-GB" smtClean="0"/>
              <a:t>‹#›</a:t>
            </a:fld>
            <a:endParaRPr lang="en-GB"/>
          </a:p>
        </p:txBody>
      </p:sp>
    </p:spTree>
    <p:extLst>
      <p:ext uri="{BB962C8B-B14F-4D97-AF65-F5344CB8AC3E}">
        <p14:creationId xmlns:p14="http://schemas.microsoft.com/office/powerpoint/2010/main" val="132620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6A9C-55E5-D614-7C0C-109BF027FF4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CBDD92-76E7-97E8-9A0C-9B0B2CD55E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806E42-18F6-05F5-06C2-E38442502A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9AE975-7AC5-D469-BC6C-B851C276A9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CEA52D-AA56-4461-0A53-333633C0EF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55F0013-BE70-66F9-BDBF-A32E8F9FB1E5}"/>
              </a:ext>
            </a:extLst>
          </p:cNvPr>
          <p:cNvSpPr>
            <a:spLocks noGrp="1"/>
          </p:cNvSpPr>
          <p:nvPr>
            <p:ph type="dt" sz="half" idx="10"/>
          </p:nvPr>
        </p:nvSpPr>
        <p:spPr/>
        <p:txBody>
          <a:bodyPr/>
          <a:lstStyle/>
          <a:p>
            <a:fld id="{63BA9211-9026-49AD-BBF5-63B8502F83B4}" type="datetimeFigureOut">
              <a:rPr lang="en-GB" smtClean="0"/>
              <a:t>22/09/2025</a:t>
            </a:fld>
            <a:endParaRPr lang="en-GB"/>
          </a:p>
        </p:txBody>
      </p:sp>
      <p:sp>
        <p:nvSpPr>
          <p:cNvPr id="8" name="Footer Placeholder 7">
            <a:extLst>
              <a:ext uri="{FF2B5EF4-FFF2-40B4-BE49-F238E27FC236}">
                <a16:creationId xmlns:a16="http://schemas.microsoft.com/office/drawing/2014/main" id="{CA2DAC26-E044-A160-552D-DDDBFF8374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55D83A-435B-45FB-3B10-A3FE21A8AC12}"/>
              </a:ext>
            </a:extLst>
          </p:cNvPr>
          <p:cNvSpPr>
            <a:spLocks noGrp="1"/>
          </p:cNvSpPr>
          <p:nvPr>
            <p:ph type="sldNum" sz="quarter" idx="12"/>
          </p:nvPr>
        </p:nvSpPr>
        <p:spPr/>
        <p:txBody>
          <a:bodyPr/>
          <a:lstStyle/>
          <a:p>
            <a:fld id="{C735F3FE-0495-48E3-B5A4-FB77CAF230B5}" type="slidenum">
              <a:rPr lang="en-GB" smtClean="0"/>
              <a:t>‹#›</a:t>
            </a:fld>
            <a:endParaRPr lang="en-GB"/>
          </a:p>
        </p:txBody>
      </p:sp>
    </p:spTree>
    <p:extLst>
      <p:ext uri="{BB962C8B-B14F-4D97-AF65-F5344CB8AC3E}">
        <p14:creationId xmlns:p14="http://schemas.microsoft.com/office/powerpoint/2010/main" val="308694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225DB-78C4-916E-FDB4-DB0633636F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0ED0D5-4E49-3B61-67BF-4A3F7D8237B0}"/>
              </a:ext>
            </a:extLst>
          </p:cNvPr>
          <p:cNvSpPr>
            <a:spLocks noGrp="1"/>
          </p:cNvSpPr>
          <p:nvPr>
            <p:ph type="dt" sz="half" idx="10"/>
          </p:nvPr>
        </p:nvSpPr>
        <p:spPr/>
        <p:txBody>
          <a:bodyPr/>
          <a:lstStyle/>
          <a:p>
            <a:fld id="{63BA9211-9026-49AD-BBF5-63B8502F83B4}" type="datetimeFigureOut">
              <a:rPr lang="en-GB" smtClean="0"/>
              <a:t>22/09/2025</a:t>
            </a:fld>
            <a:endParaRPr lang="en-GB"/>
          </a:p>
        </p:txBody>
      </p:sp>
      <p:sp>
        <p:nvSpPr>
          <p:cNvPr id="4" name="Footer Placeholder 3">
            <a:extLst>
              <a:ext uri="{FF2B5EF4-FFF2-40B4-BE49-F238E27FC236}">
                <a16:creationId xmlns:a16="http://schemas.microsoft.com/office/drawing/2014/main" id="{783BD46E-F704-3C42-69F8-FC706C33F81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627770-877B-6B8B-D398-E09B0737D189}"/>
              </a:ext>
            </a:extLst>
          </p:cNvPr>
          <p:cNvSpPr>
            <a:spLocks noGrp="1"/>
          </p:cNvSpPr>
          <p:nvPr>
            <p:ph type="sldNum" sz="quarter" idx="12"/>
          </p:nvPr>
        </p:nvSpPr>
        <p:spPr/>
        <p:txBody>
          <a:bodyPr/>
          <a:lstStyle/>
          <a:p>
            <a:fld id="{C735F3FE-0495-48E3-B5A4-FB77CAF230B5}" type="slidenum">
              <a:rPr lang="en-GB" smtClean="0"/>
              <a:t>‹#›</a:t>
            </a:fld>
            <a:endParaRPr lang="en-GB"/>
          </a:p>
        </p:txBody>
      </p:sp>
    </p:spTree>
    <p:extLst>
      <p:ext uri="{BB962C8B-B14F-4D97-AF65-F5344CB8AC3E}">
        <p14:creationId xmlns:p14="http://schemas.microsoft.com/office/powerpoint/2010/main" val="2336695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869A7-34FA-0339-7412-EBF7E5187E3C}"/>
              </a:ext>
            </a:extLst>
          </p:cNvPr>
          <p:cNvSpPr>
            <a:spLocks noGrp="1"/>
          </p:cNvSpPr>
          <p:nvPr>
            <p:ph type="dt" sz="half" idx="10"/>
          </p:nvPr>
        </p:nvSpPr>
        <p:spPr/>
        <p:txBody>
          <a:bodyPr/>
          <a:lstStyle/>
          <a:p>
            <a:fld id="{63BA9211-9026-49AD-BBF5-63B8502F83B4}" type="datetimeFigureOut">
              <a:rPr lang="en-GB" smtClean="0"/>
              <a:t>22/09/2025</a:t>
            </a:fld>
            <a:endParaRPr lang="en-GB"/>
          </a:p>
        </p:txBody>
      </p:sp>
      <p:sp>
        <p:nvSpPr>
          <p:cNvPr id="3" name="Footer Placeholder 2">
            <a:extLst>
              <a:ext uri="{FF2B5EF4-FFF2-40B4-BE49-F238E27FC236}">
                <a16:creationId xmlns:a16="http://schemas.microsoft.com/office/drawing/2014/main" id="{FD854EC6-A0E5-5532-D0D5-839258127A4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A29ECBB-C59A-B066-EA78-7D6228BB2215}"/>
              </a:ext>
            </a:extLst>
          </p:cNvPr>
          <p:cNvSpPr>
            <a:spLocks noGrp="1"/>
          </p:cNvSpPr>
          <p:nvPr>
            <p:ph type="sldNum" sz="quarter" idx="12"/>
          </p:nvPr>
        </p:nvSpPr>
        <p:spPr/>
        <p:txBody>
          <a:bodyPr/>
          <a:lstStyle/>
          <a:p>
            <a:fld id="{C735F3FE-0495-48E3-B5A4-FB77CAF230B5}" type="slidenum">
              <a:rPr lang="en-GB" smtClean="0"/>
              <a:t>‹#›</a:t>
            </a:fld>
            <a:endParaRPr lang="en-GB"/>
          </a:p>
        </p:txBody>
      </p:sp>
    </p:spTree>
    <p:extLst>
      <p:ext uri="{BB962C8B-B14F-4D97-AF65-F5344CB8AC3E}">
        <p14:creationId xmlns:p14="http://schemas.microsoft.com/office/powerpoint/2010/main" val="80716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EDF0-EF26-1977-BC49-183AC6E0C4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386E49-9FCA-DA9F-C1AA-74A8AB1BB9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2415D2-AD79-3ADE-1A6B-0BE29F2BC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BBEED1-EF17-DBEC-8D9B-4B7453F0AD14}"/>
              </a:ext>
            </a:extLst>
          </p:cNvPr>
          <p:cNvSpPr>
            <a:spLocks noGrp="1"/>
          </p:cNvSpPr>
          <p:nvPr>
            <p:ph type="dt" sz="half" idx="10"/>
          </p:nvPr>
        </p:nvSpPr>
        <p:spPr/>
        <p:txBody>
          <a:bodyPr/>
          <a:lstStyle/>
          <a:p>
            <a:fld id="{63BA9211-9026-49AD-BBF5-63B8502F83B4}" type="datetimeFigureOut">
              <a:rPr lang="en-GB" smtClean="0"/>
              <a:t>22/09/2025</a:t>
            </a:fld>
            <a:endParaRPr lang="en-GB"/>
          </a:p>
        </p:txBody>
      </p:sp>
      <p:sp>
        <p:nvSpPr>
          <p:cNvPr id="6" name="Footer Placeholder 5">
            <a:extLst>
              <a:ext uri="{FF2B5EF4-FFF2-40B4-BE49-F238E27FC236}">
                <a16:creationId xmlns:a16="http://schemas.microsoft.com/office/drawing/2014/main" id="{B491D44B-C479-AACE-79CB-9CB045F3BD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6069C-A3E8-49E0-4F9D-38A0AD3637C3}"/>
              </a:ext>
            </a:extLst>
          </p:cNvPr>
          <p:cNvSpPr>
            <a:spLocks noGrp="1"/>
          </p:cNvSpPr>
          <p:nvPr>
            <p:ph type="sldNum" sz="quarter" idx="12"/>
          </p:nvPr>
        </p:nvSpPr>
        <p:spPr/>
        <p:txBody>
          <a:bodyPr/>
          <a:lstStyle/>
          <a:p>
            <a:fld id="{C735F3FE-0495-48E3-B5A4-FB77CAF230B5}" type="slidenum">
              <a:rPr lang="en-GB" smtClean="0"/>
              <a:t>‹#›</a:t>
            </a:fld>
            <a:endParaRPr lang="en-GB"/>
          </a:p>
        </p:txBody>
      </p:sp>
    </p:spTree>
    <p:extLst>
      <p:ext uri="{BB962C8B-B14F-4D97-AF65-F5344CB8AC3E}">
        <p14:creationId xmlns:p14="http://schemas.microsoft.com/office/powerpoint/2010/main" val="105476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546D-8B40-68B8-C8A7-8EC3096D0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5B23C5-D4A7-7FA4-43F1-7973DB0A9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DF9554-ACA0-CC40-3B21-4A82CC80E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4C87D-BFF2-F867-1E3F-1E0025535458}"/>
              </a:ext>
            </a:extLst>
          </p:cNvPr>
          <p:cNvSpPr>
            <a:spLocks noGrp="1"/>
          </p:cNvSpPr>
          <p:nvPr>
            <p:ph type="dt" sz="half" idx="10"/>
          </p:nvPr>
        </p:nvSpPr>
        <p:spPr/>
        <p:txBody>
          <a:bodyPr/>
          <a:lstStyle/>
          <a:p>
            <a:fld id="{63BA9211-9026-49AD-BBF5-63B8502F83B4}" type="datetimeFigureOut">
              <a:rPr lang="en-GB" smtClean="0"/>
              <a:t>22/09/2025</a:t>
            </a:fld>
            <a:endParaRPr lang="en-GB"/>
          </a:p>
        </p:txBody>
      </p:sp>
      <p:sp>
        <p:nvSpPr>
          <p:cNvPr id="6" name="Footer Placeholder 5">
            <a:extLst>
              <a:ext uri="{FF2B5EF4-FFF2-40B4-BE49-F238E27FC236}">
                <a16:creationId xmlns:a16="http://schemas.microsoft.com/office/drawing/2014/main" id="{A475065B-E7A8-BDAD-DC08-64D0E6959C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405C13-F076-72D2-BC7D-71DDBDD5BF0F}"/>
              </a:ext>
            </a:extLst>
          </p:cNvPr>
          <p:cNvSpPr>
            <a:spLocks noGrp="1"/>
          </p:cNvSpPr>
          <p:nvPr>
            <p:ph type="sldNum" sz="quarter" idx="12"/>
          </p:nvPr>
        </p:nvSpPr>
        <p:spPr/>
        <p:txBody>
          <a:bodyPr/>
          <a:lstStyle/>
          <a:p>
            <a:fld id="{C735F3FE-0495-48E3-B5A4-FB77CAF230B5}" type="slidenum">
              <a:rPr lang="en-GB" smtClean="0"/>
              <a:t>‹#›</a:t>
            </a:fld>
            <a:endParaRPr lang="en-GB"/>
          </a:p>
        </p:txBody>
      </p:sp>
    </p:spTree>
    <p:extLst>
      <p:ext uri="{BB962C8B-B14F-4D97-AF65-F5344CB8AC3E}">
        <p14:creationId xmlns:p14="http://schemas.microsoft.com/office/powerpoint/2010/main" val="233417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0EAAF9-398F-F6C0-E872-5733ECD053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4E8C44-642C-A4C4-FF3C-54563096C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DBACCA-EC18-01C7-9B9C-A62EC3A26C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BA9211-9026-49AD-BBF5-63B8502F83B4}" type="datetimeFigureOut">
              <a:rPr lang="en-GB" smtClean="0"/>
              <a:t>22/09/2025</a:t>
            </a:fld>
            <a:endParaRPr lang="en-GB"/>
          </a:p>
        </p:txBody>
      </p:sp>
      <p:sp>
        <p:nvSpPr>
          <p:cNvPr id="5" name="Footer Placeholder 4">
            <a:extLst>
              <a:ext uri="{FF2B5EF4-FFF2-40B4-BE49-F238E27FC236}">
                <a16:creationId xmlns:a16="http://schemas.microsoft.com/office/drawing/2014/main" id="{C0E4DC2E-2DA5-5C48-E14C-D96838B43F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2DFD1D8-F3F0-19AF-1EC6-91CF253A6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35F3FE-0495-48E3-B5A4-FB77CAF230B5}" type="slidenum">
              <a:rPr lang="en-GB" smtClean="0"/>
              <a:t>‹#›</a:t>
            </a:fld>
            <a:endParaRPr lang="en-GB"/>
          </a:p>
        </p:txBody>
      </p:sp>
    </p:spTree>
    <p:extLst>
      <p:ext uri="{BB962C8B-B14F-4D97-AF65-F5344CB8AC3E}">
        <p14:creationId xmlns:p14="http://schemas.microsoft.com/office/powerpoint/2010/main" val="2908273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690FB1-8B7E-1900-CE92-E97A5D3C6DFB}"/>
              </a:ext>
            </a:extLst>
          </p:cNvPr>
          <p:cNvSpPr txBox="1"/>
          <p:nvPr/>
        </p:nvSpPr>
        <p:spPr>
          <a:xfrm>
            <a:off x="1665206" y="849086"/>
            <a:ext cx="4811794" cy="3046988"/>
          </a:xfrm>
          <a:prstGeom prst="rect">
            <a:avLst/>
          </a:prstGeom>
          <a:noFill/>
        </p:spPr>
        <p:txBody>
          <a:bodyPr wrap="square" rtlCol="0">
            <a:spAutoFit/>
          </a:bodyPr>
          <a:lstStyle/>
          <a:p>
            <a:endParaRPr lang="en-GB" sz="4800" b="1"/>
          </a:p>
          <a:p>
            <a:r>
              <a:rPr lang="en-GB" sz="4800" b="1"/>
              <a:t>How </a:t>
            </a:r>
            <a:r>
              <a:rPr lang="en-GB" sz="4800" b="1" dirty="0"/>
              <a:t>did Karen </a:t>
            </a:r>
          </a:p>
          <a:p>
            <a:r>
              <a:rPr lang="en-GB" sz="4800" b="1" dirty="0"/>
              <a:t>Keller prove her Britishness?</a:t>
            </a:r>
          </a:p>
        </p:txBody>
      </p:sp>
      <p:pic>
        <p:nvPicPr>
          <p:cNvPr id="2" name="Picture 1">
            <a:extLst>
              <a:ext uri="{FF2B5EF4-FFF2-40B4-BE49-F238E27FC236}">
                <a16:creationId xmlns:a16="http://schemas.microsoft.com/office/drawing/2014/main" id="{64375D40-1CD4-50FF-622A-24F5D7977446}"/>
              </a:ext>
            </a:extLst>
          </p:cNvPr>
          <p:cNvPicPr>
            <a:picLocks noChangeAspect="1"/>
          </p:cNvPicPr>
          <p:nvPr/>
        </p:nvPicPr>
        <p:blipFill>
          <a:blip r:embed="rId3"/>
          <a:srcRect l="18361" t="7845" r="12500" b="14358"/>
          <a:stretch>
            <a:fillRect/>
          </a:stretch>
        </p:blipFill>
        <p:spPr>
          <a:xfrm rot="16200000">
            <a:off x="2914441" y="4334086"/>
            <a:ext cx="2451390" cy="2068804"/>
          </a:xfrm>
          <a:prstGeom prst="rect">
            <a:avLst/>
          </a:prstGeom>
        </p:spPr>
      </p:pic>
      <p:pic>
        <p:nvPicPr>
          <p:cNvPr id="3" name="Picture 2" descr="A person standing in front of a plane&#10;&#10;AI-generated content may be incorrect.">
            <a:extLst>
              <a:ext uri="{FF2B5EF4-FFF2-40B4-BE49-F238E27FC236}">
                <a16:creationId xmlns:a16="http://schemas.microsoft.com/office/drawing/2014/main" id="{37D6C9DA-DDE0-7ED7-25B2-09A4A2630A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182" y="263817"/>
            <a:ext cx="4224612" cy="6330366"/>
          </a:xfrm>
          <a:prstGeom prst="rect">
            <a:avLst/>
          </a:prstGeom>
          <a:noFill/>
          <a:ln>
            <a:noFill/>
          </a:ln>
        </p:spPr>
      </p:pic>
      <p:pic>
        <p:nvPicPr>
          <p:cNvPr id="6" name="Picture 5">
            <a:extLst>
              <a:ext uri="{FF2B5EF4-FFF2-40B4-BE49-F238E27FC236}">
                <a16:creationId xmlns:a16="http://schemas.microsoft.com/office/drawing/2014/main" id="{E4F87A10-B933-3E04-785B-DB44FFE88EA4}"/>
              </a:ext>
            </a:extLst>
          </p:cNvPr>
          <p:cNvPicPr>
            <a:picLocks noChangeAspect="1"/>
          </p:cNvPicPr>
          <p:nvPr/>
        </p:nvPicPr>
        <p:blipFill>
          <a:blip r:embed="rId5"/>
          <a:stretch>
            <a:fillRect/>
          </a:stretch>
        </p:blipFill>
        <p:spPr>
          <a:xfrm>
            <a:off x="10758487" y="106368"/>
            <a:ext cx="1316850" cy="1438781"/>
          </a:xfrm>
          <a:prstGeom prst="rect">
            <a:avLst/>
          </a:prstGeom>
        </p:spPr>
      </p:pic>
      <p:pic>
        <p:nvPicPr>
          <p:cNvPr id="7" name="Picture 6">
            <a:extLst>
              <a:ext uri="{FF2B5EF4-FFF2-40B4-BE49-F238E27FC236}">
                <a16:creationId xmlns:a16="http://schemas.microsoft.com/office/drawing/2014/main" id="{779A86FF-4207-CE35-5A6D-A2025A02878B}"/>
              </a:ext>
            </a:extLst>
          </p:cNvPr>
          <p:cNvPicPr>
            <a:picLocks noChangeAspect="1"/>
          </p:cNvPicPr>
          <p:nvPr/>
        </p:nvPicPr>
        <p:blipFill>
          <a:blip r:embed="rId6"/>
          <a:srcRect t="1" r="11119" b="-6118"/>
          <a:stretch>
            <a:fillRect/>
          </a:stretch>
        </p:blipFill>
        <p:spPr>
          <a:xfrm>
            <a:off x="-74256" y="208011"/>
            <a:ext cx="1739462" cy="1235493"/>
          </a:xfrm>
          <a:prstGeom prst="rect">
            <a:avLst/>
          </a:prstGeom>
        </p:spPr>
      </p:pic>
    </p:spTree>
    <p:extLst>
      <p:ext uri="{BB962C8B-B14F-4D97-AF65-F5344CB8AC3E}">
        <p14:creationId xmlns:p14="http://schemas.microsoft.com/office/powerpoint/2010/main" val="3340951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672076-D26B-6351-5273-5D91979B9B7A}"/>
              </a:ext>
            </a:extLst>
          </p:cNvPr>
          <p:cNvPicPr>
            <a:picLocks noChangeAspect="1"/>
          </p:cNvPicPr>
          <p:nvPr/>
        </p:nvPicPr>
        <p:blipFill>
          <a:blip r:embed="rId3"/>
          <a:stretch>
            <a:fillRect/>
          </a:stretch>
        </p:blipFill>
        <p:spPr>
          <a:xfrm>
            <a:off x="1755649" y="-1725"/>
            <a:ext cx="8678522" cy="6859725"/>
          </a:xfrm>
          <a:prstGeom prst="rect">
            <a:avLst/>
          </a:prstGeom>
        </p:spPr>
      </p:pic>
    </p:spTree>
    <p:extLst>
      <p:ext uri="{BB962C8B-B14F-4D97-AF65-F5344CB8AC3E}">
        <p14:creationId xmlns:p14="http://schemas.microsoft.com/office/powerpoint/2010/main" val="3126104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A6A9FB-8CFA-80A6-C4BF-DCE2127E2149}"/>
              </a:ext>
            </a:extLst>
          </p:cNvPr>
          <p:cNvPicPr>
            <a:picLocks noChangeAspect="1"/>
          </p:cNvPicPr>
          <p:nvPr/>
        </p:nvPicPr>
        <p:blipFill>
          <a:blip r:embed="rId3"/>
          <a:stretch>
            <a:fillRect/>
          </a:stretch>
        </p:blipFill>
        <p:spPr>
          <a:xfrm>
            <a:off x="0" y="472557"/>
            <a:ext cx="12192000" cy="5353050"/>
          </a:xfrm>
          <a:prstGeom prst="rect">
            <a:avLst/>
          </a:prstGeom>
        </p:spPr>
      </p:pic>
    </p:spTree>
    <p:extLst>
      <p:ext uri="{BB962C8B-B14F-4D97-AF65-F5344CB8AC3E}">
        <p14:creationId xmlns:p14="http://schemas.microsoft.com/office/powerpoint/2010/main" val="965509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AF3E2-76ED-D883-5F2E-79A31F9C425A}"/>
              </a:ext>
            </a:extLst>
          </p:cNvPr>
          <p:cNvPicPr>
            <a:picLocks noChangeAspect="1"/>
          </p:cNvPicPr>
          <p:nvPr/>
        </p:nvPicPr>
        <p:blipFill>
          <a:blip r:embed="rId3"/>
          <a:stretch>
            <a:fillRect/>
          </a:stretch>
        </p:blipFill>
        <p:spPr>
          <a:xfrm>
            <a:off x="0" y="960120"/>
            <a:ext cx="6096000" cy="4572000"/>
          </a:xfrm>
          <a:prstGeom prst="rect">
            <a:avLst/>
          </a:prstGeom>
        </p:spPr>
      </p:pic>
      <p:pic>
        <p:nvPicPr>
          <p:cNvPr id="3" name="Picture 2">
            <a:extLst>
              <a:ext uri="{FF2B5EF4-FFF2-40B4-BE49-F238E27FC236}">
                <a16:creationId xmlns:a16="http://schemas.microsoft.com/office/drawing/2014/main" id="{21E51886-6208-06F7-AE62-0E0C29437B59}"/>
              </a:ext>
            </a:extLst>
          </p:cNvPr>
          <p:cNvPicPr>
            <a:picLocks noChangeAspect="1"/>
          </p:cNvPicPr>
          <p:nvPr/>
        </p:nvPicPr>
        <p:blipFill>
          <a:blip r:embed="rId4"/>
          <a:stretch>
            <a:fillRect/>
          </a:stretch>
        </p:blipFill>
        <p:spPr>
          <a:xfrm>
            <a:off x="6211660" y="960119"/>
            <a:ext cx="5341120" cy="4571999"/>
          </a:xfrm>
          <a:prstGeom prst="rect">
            <a:avLst/>
          </a:prstGeom>
        </p:spPr>
      </p:pic>
    </p:spTree>
    <p:extLst>
      <p:ext uri="{BB962C8B-B14F-4D97-AF65-F5344CB8AC3E}">
        <p14:creationId xmlns:p14="http://schemas.microsoft.com/office/powerpoint/2010/main" val="2629900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4DE26A-0EC8-0961-771E-C0FEB259AFE6}"/>
              </a:ext>
            </a:extLst>
          </p:cNvPr>
          <p:cNvPicPr>
            <a:picLocks noChangeAspect="1"/>
          </p:cNvPicPr>
          <p:nvPr/>
        </p:nvPicPr>
        <p:blipFill>
          <a:blip r:embed="rId3"/>
          <a:stretch>
            <a:fillRect/>
          </a:stretch>
        </p:blipFill>
        <p:spPr>
          <a:xfrm>
            <a:off x="132293" y="531894"/>
            <a:ext cx="4004018" cy="5337110"/>
          </a:xfrm>
          <a:prstGeom prst="rect">
            <a:avLst/>
          </a:prstGeom>
        </p:spPr>
      </p:pic>
      <p:pic>
        <p:nvPicPr>
          <p:cNvPr id="3" name="Picture 2">
            <a:extLst>
              <a:ext uri="{FF2B5EF4-FFF2-40B4-BE49-F238E27FC236}">
                <a16:creationId xmlns:a16="http://schemas.microsoft.com/office/drawing/2014/main" id="{C2B1ECFC-663D-5CFC-1377-C7F59A020063}"/>
              </a:ext>
            </a:extLst>
          </p:cNvPr>
          <p:cNvPicPr>
            <a:picLocks noChangeAspect="1"/>
          </p:cNvPicPr>
          <p:nvPr/>
        </p:nvPicPr>
        <p:blipFill>
          <a:blip r:embed="rId4"/>
          <a:stretch>
            <a:fillRect/>
          </a:stretch>
        </p:blipFill>
        <p:spPr>
          <a:xfrm>
            <a:off x="4271166" y="760445"/>
            <a:ext cx="7788541" cy="4880008"/>
          </a:xfrm>
          <a:prstGeom prst="rect">
            <a:avLst/>
          </a:prstGeom>
        </p:spPr>
      </p:pic>
    </p:spTree>
    <p:extLst>
      <p:ext uri="{BB962C8B-B14F-4D97-AF65-F5344CB8AC3E}">
        <p14:creationId xmlns:p14="http://schemas.microsoft.com/office/powerpoint/2010/main" val="2363130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D0C30F-F5EF-E008-FB1F-9C19F34DD565}"/>
              </a:ext>
            </a:extLst>
          </p:cNvPr>
          <p:cNvPicPr>
            <a:picLocks noChangeAspect="1"/>
          </p:cNvPicPr>
          <p:nvPr/>
        </p:nvPicPr>
        <p:blipFill>
          <a:blip r:embed="rId3"/>
          <a:stretch>
            <a:fillRect/>
          </a:stretch>
        </p:blipFill>
        <p:spPr>
          <a:xfrm>
            <a:off x="7050107" y="0"/>
            <a:ext cx="5141893" cy="6858000"/>
          </a:xfrm>
          <a:prstGeom prst="rect">
            <a:avLst/>
          </a:prstGeom>
        </p:spPr>
      </p:pic>
      <p:pic>
        <p:nvPicPr>
          <p:cNvPr id="3" name="Picture 2">
            <a:extLst>
              <a:ext uri="{FF2B5EF4-FFF2-40B4-BE49-F238E27FC236}">
                <a16:creationId xmlns:a16="http://schemas.microsoft.com/office/drawing/2014/main" id="{E3E48032-1389-A921-0612-2924396CCC4B}"/>
              </a:ext>
            </a:extLst>
          </p:cNvPr>
          <p:cNvPicPr>
            <a:picLocks noChangeAspect="1"/>
          </p:cNvPicPr>
          <p:nvPr/>
        </p:nvPicPr>
        <p:blipFill>
          <a:blip r:embed="rId4"/>
          <a:srcRect l="12026" t="3310" r="16500" b="-777"/>
          <a:stretch>
            <a:fillRect/>
          </a:stretch>
        </p:blipFill>
        <p:spPr>
          <a:xfrm rot="17364290">
            <a:off x="3036977" y="2714111"/>
            <a:ext cx="3494374" cy="3573930"/>
          </a:xfrm>
          <a:prstGeom prst="rect">
            <a:avLst/>
          </a:prstGeom>
        </p:spPr>
      </p:pic>
      <p:pic>
        <p:nvPicPr>
          <p:cNvPr id="4" name="Picture 3">
            <a:extLst>
              <a:ext uri="{FF2B5EF4-FFF2-40B4-BE49-F238E27FC236}">
                <a16:creationId xmlns:a16="http://schemas.microsoft.com/office/drawing/2014/main" id="{B861A7C9-72C9-B81D-A7FB-880FE0EB29A3}"/>
              </a:ext>
            </a:extLst>
          </p:cNvPr>
          <p:cNvPicPr>
            <a:picLocks noChangeAspect="1"/>
          </p:cNvPicPr>
          <p:nvPr/>
        </p:nvPicPr>
        <p:blipFill>
          <a:blip r:embed="rId5"/>
          <a:srcRect l="4661" t="6406" r="4797" b="6508"/>
          <a:stretch>
            <a:fillRect/>
          </a:stretch>
        </p:blipFill>
        <p:spPr>
          <a:xfrm rot="20971795">
            <a:off x="215846" y="282583"/>
            <a:ext cx="3497297" cy="3309941"/>
          </a:xfrm>
          <a:prstGeom prst="rect">
            <a:avLst/>
          </a:prstGeom>
        </p:spPr>
      </p:pic>
    </p:spTree>
    <p:extLst>
      <p:ext uri="{BB962C8B-B14F-4D97-AF65-F5344CB8AC3E}">
        <p14:creationId xmlns:p14="http://schemas.microsoft.com/office/powerpoint/2010/main" val="2915134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59AA5E-7032-DB53-FDE1-D2633F841152}"/>
              </a:ext>
            </a:extLst>
          </p:cNvPr>
          <p:cNvPicPr>
            <a:picLocks noChangeAspect="1"/>
          </p:cNvPicPr>
          <p:nvPr/>
        </p:nvPicPr>
        <p:blipFill>
          <a:blip r:embed="rId3"/>
          <a:stretch>
            <a:fillRect/>
          </a:stretch>
        </p:blipFill>
        <p:spPr>
          <a:xfrm>
            <a:off x="175424" y="0"/>
            <a:ext cx="11841151" cy="6858000"/>
          </a:xfrm>
          <a:prstGeom prst="rect">
            <a:avLst/>
          </a:prstGeom>
        </p:spPr>
      </p:pic>
    </p:spTree>
    <p:extLst>
      <p:ext uri="{BB962C8B-B14F-4D97-AF65-F5344CB8AC3E}">
        <p14:creationId xmlns:p14="http://schemas.microsoft.com/office/powerpoint/2010/main" val="1696575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067912-A11B-B749-D935-1A37451B6582}"/>
              </a:ext>
            </a:extLst>
          </p:cNvPr>
          <p:cNvPicPr>
            <a:picLocks noChangeAspect="1"/>
          </p:cNvPicPr>
          <p:nvPr/>
        </p:nvPicPr>
        <p:blipFill>
          <a:blip r:embed="rId3"/>
          <a:stretch>
            <a:fillRect/>
          </a:stretch>
        </p:blipFill>
        <p:spPr>
          <a:xfrm>
            <a:off x="7305870" y="433873"/>
            <a:ext cx="4520129" cy="2995127"/>
          </a:xfrm>
          <a:prstGeom prst="rect">
            <a:avLst/>
          </a:prstGeom>
        </p:spPr>
      </p:pic>
      <p:pic>
        <p:nvPicPr>
          <p:cNvPr id="3" name="Picture 2">
            <a:extLst>
              <a:ext uri="{FF2B5EF4-FFF2-40B4-BE49-F238E27FC236}">
                <a16:creationId xmlns:a16="http://schemas.microsoft.com/office/drawing/2014/main" id="{97613146-07A0-C452-6AB4-8F9C1CEE5174}"/>
              </a:ext>
            </a:extLst>
          </p:cNvPr>
          <p:cNvPicPr>
            <a:picLocks noChangeAspect="1"/>
          </p:cNvPicPr>
          <p:nvPr/>
        </p:nvPicPr>
        <p:blipFill>
          <a:blip r:embed="rId4"/>
          <a:stretch>
            <a:fillRect/>
          </a:stretch>
        </p:blipFill>
        <p:spPr>
          <a:xfrm>
            <a:off x="134742" y="244633"/>
            <a:ext cx="4222654" cy="6179494"/>
          </a:xfrm>
          <a:prstGeom prst="rect">
            <a:avLst/>
          </a:prstGeom>
        </p:spPr>
      </p:pic>
      <p:cxnSp>
        <p:nvCxnSpPr>
          <p:cNvPr id="5" name="Straight Arrow Connector 4">
            <a:extLst>
              <a:ext uri="{FF2B5EF4-FFF2-40B4-BE49-F238E27FC236}">
                <a16:creationId xmlns:a16="http://schemas.microsoft.com/office/drawing/2014/main" id="{6D89BD0B-D5F5-81EA-398E-B4849A90AA07}"/>
              </a:ext>
            </a:extLst>
          </p:cNvPr>
          <p:cNvCxnSpPr>
            <a:stCxn id="2" idx="1"/>
          </p:cNvCxnSpPr>
          <p:nvPr/>
        </p:nvCxnSpPr>
        <p:spPr>
          <a:xfrm flipH="1">
            <a:off x="4012163" y="1931437"/>
            <a:ext cx="3293707" cy="3545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44F8A524-EF01-87CC-F2DF-8B9086291BC7}"/>
              </a:ext>
            </a:extLst>
          </p:cNvPr>
          <p:cNvPicPr>
            <a:picLocks noChangeAspect="1"/>
          </p:cNvPicPr>
          <p:nvPr/>
        </p:nvPicPr>
        <p:blipFill>
          <a:blip r:embed="rId5"/>
          <a:stretch>
            <a:fillRect/>
          </a:stretch>
        </p:blipFill>
        <p:spPr>
          <a:xfrm>
            <a:off x="7100596" y="3783564"/>
            <a:ext cx="3284375" cy="2666913"/>
          </a:xfrm>
          <a:prstGeom prst="rect">
            <a:avLst/>
          </a:prstGeom>
        </p:spPr>
      </p:pic>
      <p:cxnSp>
        <p:nvCxnSpPr>
          <p:cNvPr id="8" name="Straight Arrow Connector 7">
            <a:extLst>
              <a:ext uri="{FF2B5EF4-FFF2-40B4-BE49-F238E27FC236}">
                <a16:creationId xmlns:a16="http://schemas.microsoft.com/office/drawing/2014/main" id="{01522910-9962-8BF2-A4F0-9D2A74F5AA97}"/>
              </a:ext>
            </a:extLst>
          </p:cNvPr>
          <p:cNvCxnSpPr>
            <a:stCxn id="6" idx="1"/>
          </p:cNvCxnSpPr>
          <p:nvPr/>
        </p:nvCxnSpPr>
        <p:spPr>
          <a:xfrm flipH="1" flipV="1">
            <a:off x="4161453" y="2407298"/>
            <a:ext cx="2939143" cy="27097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747CA2FB-CF8E-C116-D4D5-F84F2F3E4159}"/>
              </a:ext>
            </a:extLst>
          </p:cNvPr>
          <p:cNvSpPr/>
          <p:nvPr/>
        </p:nvSpPr>
        <p:spPr>
          <a:xfrm>
            <a:off x="3666931" y="1838131"/>
            <a:ext cx="895739" cy="2519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Berlin</a:t>
            </a:r>
          </a:p>
        </p:txBody>
      </p:sp>
      <p:sp>
        <p:nvSpPr>
          <p:cNvPr id="10" name="Rectangle 9">
            <a:extLst>
              <a:ext uri="{FF2B5EF4-FFF2-40B4-BE49-F238E27FC236}">
                <a16:creationId xmlns:a16="http://schemas.microsoft.com/office/drawing/2014/main" id="{DFBADFB3-9A64-6BE2-8601-6CC6641FA58B}"/>
              </a:ext>
            </a:extLst>
          </p:cNvPr>
          <p:cNvSpPr/>
          <p:nvPr/>
        </p:nvSpPr>
        <p:spPr>
          <a:xfrm>
            <a:off x="354563" y="3144416"/>
            <a:ext cx="2006082" cy="382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West Germany</a:t>
            </a:r>
          </a:p>
        </p:txBody>
      </p:sp>
    </p:spTree>
    <p:extLst>
      <p:ext uri="{BB962C8B-B14F-4D97-AF65-F5344CB8AC3E}">
        <p14:creationId xmlns:p14="http://schemas.microsoft.com/office/powerpoint/2010/main" val="390978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853833-9358-9A47-5129-5E970E01ADFF}"/>
              </a:ext>
            </a:extLst>
          </p:cNvPr>
          <p:cNvPicPr>
            <a:picLocks noChangeAspect="1"/>
          </p:cNvPicPr>
          <p:nvPr/>
        </p:nvPicPr>
        <p:blipFill>
          <a:blip r:embed="rId3"/>
          <a:stretch>
            <a:fillRect/>
          </a:stretch>
        </p:blipFill>
        <p:spPr>
          <a:xfrm>
            <a:off x="0" y="0"/>
            <a:ext cx="8090544" cy="6858000"/>
          </a:xfrm>
          <a:prstGeom prst="rect">
            <a:avLst/>
          </a:prstGeom>
        </p:spPr>
      </p:pic>
      <p:pic>
        <p:nvPicPr>
          <p:cNvPr id="3" name="Picture 2">
            <a:extLst>
              <a:ext uri="{FF2B5EF4-FFF2-40B4-BE49-F238E27FC236}">
                <a16:creationId xmlns:a16="http://schemas.microsoft.com/office/drawing/2014/main" id="{D2C1EBE9-0347-0A9A-F37C-FAB3EDC587D0}"/>
              </a:ext>
            </a:extLst>
          </p:cNvPr>
          <p:cNvPicPr>
            <a:picLocks noChangeAspect="1"/>
          </p:cNvPicPr>
          <p:nvPr/>
        </p:nvPicPr>
        <p:blipFill>
          <a:blip r:embed="rId4"/>
          <a:stretch>
            <a:fillRect/>
          </a:stretch>
        </p:blipFill>
        <p:spPr>
          <a:xfrm>
            <a:off x="7620000" y="1714500"/>
            <a:ext cx="4572000" cy="3429000"/>
          </a:xfrm>
          <a:prstGeom prst="rect">
            <a:avLst/>
          </a:prstGeom>
        </p:spPr>
      </p:pic>
      <p:sp>
        <p:nvSpPr>
          <p:cNvPr id="4" name="Rectangle 3">
            <a:extLst>
              <a:ext uri="{FF2B5EF4-FFF2-40B4-BE49-F238E27FC236}">
                <a16:creationId xmlns:a16="http://schemas.microsoft.com/office/drawing/2014/main" id="{8277579C-55F7-EFA2-7278-06013FA31891}"/>
              </a:ext>
            </a:extLst>
          </p:cNvPr>
          <p:cNvSpPr/>
          <p:nvPr/>
        </p:nvSpPr>
        <p:spPr>
          <a:xfrm>
            <a:off x="4672584" y="3749040"/>
            <a:ext cx="2139696" cy="347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Falkland Islands</a:t>
            </a:r>
          </a:p>
        </p:txBody>
      </p:sp>
    </p:spTree>
    <p:extLst>
      <p:ext uri="{BB962C8B-B14F-4D97-AF65-F5344CB8AC3E}">
        <p14:creationId xmlns:p14="http://schemas.microsoft.com/office/powerpoint/2010/main" val="4233189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95E8D1-806E-693A-1FD8-96DD882611E2}"/>
              </a:ext>
            </a:extLst>
          </p:cNvPr>
          <p:cNvPicPr>
            <a:picLocks noChangeAspect="1"/>
          </p:cNvPicPr>
          <p:nvPr/>
        </p:nvPicPr>
        <p:blipFill>
          <a:blip r:embed="rId3"/>
          <a:srcRect t="975" r="3570" b="2155"/>
          <a:stretch>
            <a:fillRect/>
          </a:stretch>
        </p:blipFill>
        <p:spPr>
          <a:xfrm rot="16200000">
            <a:off x="2204629" y="845456"/>
            <a:ext cx="6857999" cy="5167085"/>
          </a:xfrm>
          <a:prstGeom prst="rect">
            <a:avLst/>
          </a:prstGeom>
        </p:spPr>
      </p:pic>
    </p:spTree>
    <p:extLst>
      <p:ext uri="{BB962C8B-B14F-4D97-AF65-F5344CB8AC3E}">
        <p14:creationId xmlns:p14="http://schemas.microsoft.com/office/powerpoint/2010/main" val="1437226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0D369C-A8BC-380F-06A9-417094DFC3EF}"/>
              </a:ext>
            </a:extLst>
          </p:cNvPr>
          <p:cNvPicPr>
            <a:picLocks noChangeAspect="1"/>
          </p:cNvPicPr>
          <p:nvPr/>
        </p:nvPicPr>
        <p:blipFill>
          <a:blip r:embed="rId3"/>
          <a:stretch>
            <a:fillRect/>
          </a:stretch>
        </p:blipFill>
        <p:spPr>
          <a:xfrm>
            <a:off x="699796" y="1551809"/>
            <a:ext cx="6388357" cy="4791268"/>
          </a:xfrm>
          <a:prstGeom prst="rect">
            <a:avLst/>
          </a:prstGeom>
        </p:spPr>
      </p:pic>
      <p:pic>
        <p:nvPicPr>
          <p:cNvPr id="3" name="Picture 2">
            <a:extLst>
              <a:ext uri="{FF2B5EF4-FFF2-40B4-BE49-F238E27FC236}">
                <a16:creationId xmlns:a16="http://schemas.microsoft.com/office/drawing/2014/main" id="{DE319272-0C97-E011-26D7-1F8F5972EA70}"/>
              </a:ext>
            </a:extLst>
          </p:cNvPr>
          <p:cNvPicPr>
            <a:picLocks noChangeAspect="1"/>
          </p:cNvPicPr>
          <p:nvPr/>
        </p:nvPicPr>
        <p:blipFill>
          <a:blip r:embed="rId4"/>
          <a:stretch>
            <a:fillRect/>
          </a:stretch>
        </p:blipFill>
        <p:spPr>
          <a:xfrm>
            <a:off x="7368655" y="114894"/>
            <a:ext cx="3753433" cy="4804394"/>
          </a:xfrm>
          <a:prstGeom prst="rect">
            <a:avLst/>
          </a:prstGeom>
        </p:spPr>
      </p:pic>
      <p:pic>
        <p:nvPicPr>
          <p:cNvPr id="4" name="Picture 3">
            <a:extLst>
              <a:ext uri="{FF2B5EF4-FFF2-40B4-BE49-F238E27FC236}">
                <a16:creationId xmlns:a16="http://schemas.microsoft.com/office/drawing/2014/main" id="{0D37876E-C8A3-B527-6FBC-C7D2D0A63015}"/>
              </a:ext>
            </a:extLst>
          </p:cNvPr>
          <p:cNvPicPr>
            <a:picLocks noChangeAspect="1"/>
          </p:cNvPicPr>
          <p:nvPr/>
        </p:nvPicPr>
        <p:blipFill>
          <a:blip r:embed="rId5"/>
          <a:stretch>
            <a:fillRect/>
          </a:stretch>
        </p:blipFill>
        <p:spPr>
          <a:xfrm>
            <a:off x="0" y="0"/>
            <a:ext cx="1905000" cy="2181225"/>
          </a:xfrm>
          <a:prstGeom prst="rect">
            <a:avLst/>
          </a:prstGeom>
        </p:spPr>
      </p:pic>
    </p:spTree>
    <p:extLst>
      <p:ext uri="{BB962C8B-B14F-4D97-AF65-F5344CB8AC3E}">
        <p14:creationId xmlns:p14="http://schemas.microsoft.com/office/powerpoint/2010/main" val="404346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1338B-3948-E718-D6B8-FFF3937A4C22}"/>
              </a:ext>
            </a:extLst>
          </p:cNvPr>
          <p:cNvPicPr>
            <a:picLocks noChangeAspect="1"/>
          </p:cNvPicPr>
          <p:nvPr/>
        </p:nvPicPr>
        <p:blipFill>
          <a:blip r:embed="rId3"/>
          <a:stretch>
            <a:fillRect/>
          </a:stretch>
        </p:blipFill>
        <p:spPr>
          <a:xfrm>
            <a:off x="715895" y="336886"/>
            <a:ext cx="5230602" cy="2618270"/>
          </a:xfrm>
          <a:prstGeom prst="rect">
            <a:avLst/>
          </a:prstGeom>
        </p:spPr>
      </p:pic>
      <p:pic>
        <p:nvPicPr>
          <p:cNvPr id="5" name="Picture 4">
            <a:extLst>
              <a:ext uri="{FF2B5EF4-FFF2-40B4-BE49-F238E27FC236}">
                <a16:creationId xmlns:a16="http://schemas.microsoft.com/office/drawing/2014/main" id="{CF4218B6-C16C-72D5-F3A8-2F2B78B0223D}"/>
              </a:ext>
            </a:extLst>
          </p:cNvPr>
          <p:cNvPicPr>
            <a:picLocks noChangeAspect="1"/>
          </p:cNvPicPr>
          <p:nvPr/>
        </p:nvPicPr>
        <p:blipFill>
          <a:blip r:embed="rId4"/>
          <a:stretch>
            <a:fillRect/>
          </a:stretch>
        </p:blipFill>
        <p:spPr>
          <a:xfrm>
            <a:off x="3200400" y="3927388"/>
            <a:ext cx="6338047" cy="2774721"/>
          </a:xfrm>
          <a:prstGeom prst="rect">
            <a:avLst/>
          </a:prstGeom>
        </p:spPr>
      </p:pic>
      <p:sp>
        <p:nvSpPr>
          <p:cNvPr id="6" name="TextBox 5">
            <a:extLst>
              <a:ext uri="{FF2B5EF4-FFF2-40B4-BE49-F238E27FC236}">
                <a16:creationId xmlns:a16="http://schemas.microsoft.com/office/drawing/2014/main" id="{E5D12762-930B-B6F7-FF21-8047E544C61C}"/>
              </a:ext>
            </a:extLst>
          </p:cNvPr>
          <p:cNvSpPr txBox="1"/>
          <p:nvPr/>
        </p:nvSpPr>
        <p:spPr>
          <a:xfrm>
            <a:off x="167951" y="3135086"/>
            <a:ext cx="11775233" cy="369332"/>
          </a:xfrm>
          <a:prstGeom prst="rect">
            <a:avLst/>
          </a:prstGeom>
          <a:noFill/>
        </p:spPr>
        <p:txBody>
          <a:bodyPr wrap="square" rtlCol="0">
            <a:spAutoFit/>
          </a:bodyPr>
          <a:lstStyle/>
          <a:p>
            <a:r>
              <a:rPr lang="en-GB" dirty="0"/>
              <a:t>The flag of Jamaica when it was a colony of the British Empire.      The flag of an independent Jamaica today.</a:t>
            </a:r>
          </a:p>
        </p:txBody>
      </p:sp>
      <p:pic>
        <p:nvPicPr>
          <p:cNvPr id="2" name="Picture 1">
            <a:extLst>
              <a:ext uri="{FF2B5EF4-FFF2-40B4-BE49-F238E27FC236}">
                <a16:creationId xmlns:a16="http://schemas.microsoft.com/office/drawing/2014/main" id="{8B6BFF9F-4C6C-1726-C1BD-FE064F846F06}"/>
              </a:ext>
            </a:extLst>
          </p:cNvPr>
          <p:cNvPicPr>
            <a:picLocks noChangeAspect="1"/>
          </p:cNvPicPr>
          <p:nvPr/>
        </p:nvPicPr>
        <p:blipFill>
          <a:blip r:embed="rId5"/>
          <a:stretch>
            <a:fillRect/>
          </a:stretch>
        </p:blipFill>
        <p:spPr>
          <a:xfrm>
            <a:off x="6477652" y="339855"/>
            <a:ext cx="5230602" cy="2615301"/>
          </a:xfrm>
          <a:prstGeom prst="rect">
            <a:avLst/>
          </a:prstGeom>
        </p:spPr>
      </p:pic>
    </p:spTree>
    <p:extLst>
      <p:ext uri="{BB962C8B-B14F-4D97-AF65-F5344CB8AC3E}">
        <p14:creationId xmlns:p14="http://schemas.microsoft.com/office/powerpoint/2010/main" val="348889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6834AC-1D79-119B-D79C-0154CEF29547}"/>
              </a:ext>
            </a:extLst>
          </p:cNvPr>
          <p:cNvPicPr>
            <a:picLocks noChangeAspect="1"/>
          </p:cNvPicPr>
          <p:nvPr/>
        </p:nvPicPr>
        <p:blipFill>
          <a:blip r:embed="rId3"/>
          <a:stretch>
            <a:fillRect/>
          </a:stretch>
        </p:blipFill>
        <p:spPr>
          <a:xfrm>
            <a:off x="5656038" y="374418"/>
            <a:ext cx="4224894" cy="6334293"/>
          </a:xfrm>
          <a:prstGeom prst="rect">
            <a:avLst/>
          </a:prstGeom>
        </p:spPr>
      </p:pic>
      <p:sp>
        <p:nvSpPr>
          <p:cNvPr id="4" name="TextBox 3">
            <a:extLst>
              <a:ext uri="{FF2B5EF4-FFF2-40B4-BE49-F238E27FC236}">
                <a16:creationId xmlns:a16="http://schemas.microsoft.com/office/drawing/2014/main" id="{A3734D98-ABFE-937F-8915-F326F16C797D}"/>
              </a:ext>
            </a:extLst>
          </p:cNvPr>
          <p:cNvSpPr txBox="1"/>
          <p:nvPr/>
        </p:nvSpPr>
        <p:spPr>
          <a:xfrm>
            <a:off x="746450" y="2090057"/>
            <a:ext cx="7025950" cy="2308324"/>
          </a:xfrm>
          <a:prstGeom prst="rect">
            <a:avLst/>
          </a:prstGeom>
          <a:noFill/>
        </p:spPr>
        <p:txBody>
          <a:bodyPr wrap="square">
            <a:spAutoFit/>
          </a:bodyPr>
          <a:lstStyle/>
          <a:p>
            <a:r>
              <a:rPr lang="en-GB" sz="4800" b="1" dirty="0"/>
              <a:t>How did Karen </a:t>
            </a:r>
          </a:p>
          <a:p>
            <a:r>
              <a:rPr lang="en-GB" sz="4800" b="1" dirty="0"/>
              <a:t>Kellar prove her Britishness?</a:t>
            </a:r>
          </a:p>
        </p:txBody>
      </p:sp>
      <p:pic>
        <p:nvPicPr>
          <p:cNvPr id="5" name="Picture 4">
            <a:extLst>
              <a:ext uri="{FF2B5EF4-FFF2-40B4-BE49-F238E27FC236}">
                <a16:creationId xmlns:a16="http://schemas.microsoft.com/office/drawing/2014/main" id="{D71C42C1-C158-07A9-0A72-44AF46F09041}"/>
              </a:ext>
            </a:extLst>
          </p:cNvPr>
          <p:cNvPicPr>
            <a:picLocks noChangeAspect="1"/>
          </p:cNvPicPr>
          <p:nvPr/>
        </p:nvPicPr>
        <p:blipFill>
          <a:blip r:embed="rId4"/>
          <a:stretch>
            <a:fillRect/>
          </a:stretch>
        </p:blipFill>
        <p:spPr>
          <a:xfrm>
            <a:off x="0" y="261853"/>
            <a:ext cx="2152075" cy="1280271"/>
          </a:xfrm>
          <a:prstGeom prst="rect">
            <a:avLst/>
          </a:prstGeom>
        </p:spPr>
      </p:pic>
      <p:pic>
        <p:nvPicPr>
          <p:cNvPr id="6" name="Picture 5">
            <a:extLst>
              <a:ext uri="{FF2B5EF4-FFF2-40B4-BE49-F238E27FC236}">
                <a16:creationId xmlns:a16="http://schemas.microsoft.com/office/drawing/2014/main" id="{47692701-FDE4-94C2-CEAF-25E5A1DA0173}"/>
              </a:ext>
            </a:extLst>
          </p:cNvPr>
          <p:cNvPicPr>
            <a:picLocks noChangeAspect="1"/>
          </p:cNvPicPr>
          <p:nvPr/>
        </p:nvPicPr>
        <p:blipFill>
          <a:blip r:embed="rId5"/>
          <a:stretch>
            <a:fillRect/>
          </a:stretch>
        </p:blipFill>
        <p:spPr>
          <a:xfrm>
            <a:off x="10588073" y="182597"/>
            <a:ext cx="1316850" cy="1438781"/>
          </a:xfrm>
          <a:prstGeom prst="rect">
            <a:avLst/>
          </a:prstGeom>
        </p:spPr>
      </p:pic>
    </p:spTree>
    <p:extLst>
      <p:ext uri="{BB962C8B-B14F-4D97-AF65-F5344CB8AC3E}">
        <p14:creationId xmlns:p14="http://schemas.microsoft.com/office/powerpoint/2010/main" val="791283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94D5-97A2-C4F0-2D98-E80E91CA680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B69FB41-5806-7D55-2AA5-27D2AAF6871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45634AA-759A-4291-FA0B-557938BB23BF}"/>
              </a:ext>
            </a:extLst>
          </p:cNvPr>
          <p:cNvPicPr>
            <a:picLocks noChangeAspect="1"/>
          </p:cNvPicPr>
          <p:nvPr/>
        </p:nvPicPr>
        <p:blipFill>
          <a:blip r:embed="rId3"/>
          <a:stretch>
            <a:fillRect/>
          </a:stretch>
        </p:blipFill>
        <p:spPr>
          <a:xfrm>
            <a:off x="0" y="249936"/>
            <a:ext cx="12192000" cy="6358128"/>
          </a:xfrm>
          <a:prstGeom prst="rect">
            <a:avLst/>
          </a:prstGeom>
        </p:spPr>
      </p:pic>
      <p:pic>
        <p:nvPicPr>
          <p:cNvPr id="5" name="Picture 4">
            <a:extLst>
              <a:ext uri="{FF2B5EF4-FFF2-40B4-BE49-F238E27FC236}">
                <a16:creationId xmlns:a16="http://schemas.microsoft.com/office/drawing/2014/main" id="{DACD3787-242A-E954-93CD-4D674734A55D}"/>
              </a:ext>
            </a:extLst>
          </p:cNvPr>
          <p:cNvPicPr>
            <a:picLocks noChangeAspect="1"/>
          </p:cNvPicPr>
          <p:nvPr/>
        </p:nvPicPr>
        <p:blipFill>
          <a:blip r:embed="rId4"/>
          <a:stretch>
            <a:fillRect/>
          </a:stretch>
        </p:blipFill>
        <p:spPr>
          <a:xfrm>
            <a:off x="0" y="249936"/>
            <a:ext cx="2381250" cy="1628775"/>
          </a:xfrm>
          <a:prstGeom prst="rect">
            <a:avLst/>
          </a:prstGeom>
        </p:spPr>
      </p:pic>
      <p:sp>
        <p:nvSpPr>
          <p:cNvPr id="6" name="TextBox 5">
            <a:extLst>
              <a:ext uri="{FF2B5EF4-FFF2-40B4-BE49-F238E27FC236}">
                <a16:creationId xmlns:a16="http://schemas.microsoft.com/office/drawing/2014/main" id="{3F4AD722-5458-61AA-3071-83CF4B823D0D}"/>
              </a:ext>
            </a:extLst>
          </p:cNvPr>
          <p:cNvSpPr txBox="1"/>
          <p:nvPr/>
        </p:nvSpPr>
        <p:spPr>
          <a:xfrm>
            <a:off x="292608" y="-65976"/>
            <a:ext cx="1901952" cy="369332"/>
          </a:xfrm>
          <a:prstGeom prst="rect">
            <a:avLst/>
          </a:prstGeom>
          <a:noFill/>
        </p:spPr>
        <p:txBody>
          <a:bodyPr wrap="square" rtlCol="0">
            <a:spAutoFit/>
          </a:bodyPr>
          <a:lstStyle/>
          <a:p>
            <a:r>
              <a:rPr lang="en-GB" dirty="0"/>
              <a:t>Wolverhampton</a:t>
            </a:r>
          </a:p>
        </p:txBody>
      </p:sp>
      <p:cxnSp>
        <p:nvCxnSpPr>
          <p:cNvPr id="8" name="Straight Arrow Connector 7">
            <a:extLst>
              <a:ext uri="{FF2B5EF4-FFF2-40B4-BE49-F238E27FC236}">
                <a16:creationId xmlns:a16="http://schemas.microsoft.com/office/drawing/2014/main" id="{F59E4507-4B2F-F182-0ED4-12185D4E2975}"/>
              </a:ext>
            </a:extLst>
          </p:cNvPr>
          <p:cNvCxnSpPr>
            <a:cxnSpLocks/>
          </p:cNvCxnSpPr>
          <p:nvPr/>
        </p:nvCxnSpPr>
        <p:spPr>
          <a:xfrm flipH="1">
            <a:off x="356616" y="230188"/>
            <a:ext cx="822960" cy="3733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156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590732-E006-ACED-5373-189B9EC88ACE}"/>
              </a:ext>
            </a:extLst>
          </p:cNvPr>
          <p:cNvPicPr>
            <a:picLocks noChangeAspect="1"/>
          </p:cNvPicPr>
          <p:nvPr/>
        </p:nvPicPr>
        <p:blipFill>
          <a:blip r:embed="rId3"/>
          <a:srcRect l="8525" t="3162" r="5451" b="7242"/>
          <a:stretch>
            <a:fillRect/>
          </a:stretch>
        </p:blipFill>
        <p:spPr>
          <a:xfrm>
            <a:off x="1412033" y="179053"/>
            <a:ext cx="4683967" cy="6499893"/>
          </a:xfrm>
          <a:prstGeom prst="rect">
            <a:avLst/>
          </a:prstGeom>
        </p:spPr>
      </p:pic>
      <p:sp>
        <p:nvSpPr>
          <p:cNvPr id="8" name="TextBox 7">
            <a:extLst>
              <a:ext uri="{FF2B5EF4-FFF2-40B4-BE49-F238E27FC236}">
                <a16:creationId xmlns:a16="http://schemas.microsoft.com/office/drawing/2014/main" id="{EFD551C2-BAE2-F6B7-869A-966EE84A79F3}"/>
              </a:ext>
            </a:extLst>
          </p:cNvPr>
          <p:cNvSpPr txBox="1"/>
          <p:nvPr/>
        </p:nvSpPr>
        <p:spPr>
          <a:xfrm>
            <a:off x="6746033" y="438539"/>
            <a:ext cx="4152121" cy="6001643"/>
          </a:xfrm>
          <a:prstGeom prst="rect">
            <a:avLst/>
          </a:prstGeom>
          <a:noFill/>
        </p:spPr>
        <p:txBody>
          <a:bodyPr wrap="square">
            <a:spAutoFit/>
          </a:bodyPr>
          <a:lstStyle/>
          <a:p>
            <a:r>
              <a:rPr lang="en-GB" sz="4800" i="1" dirty="0"/>
              <a:t>“If a task is once begun, never leave it till it's done, be the labour great or small, do it well or not at all" </a:t>
            </a:r>
          </a:p>
        </p:txBody>
      </p:sp>
    </p:spTree>
    <p:extLst>
      <p:ext uri="{BB962C8B-B14F-4D97-AF65-F5344CB8AC3E}">
        <p14:creationId xmlns:p14="http://schemas.microsoft.com/office/powerpoint/2010/main" val="3022854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A5003-0DA8-F024-AA6C-D971A1223C62}"/>
              </a:ext>
            </a:extLst>
          </p:cNvPr>
          <p:cNvPicPr>
            <a:picLocks noChangeAspect="1"/>
          </p:cNvPicPr>
          <p:nvPr/>
        </p:nvPicPr>
        <p:blipFill>
          <a:blip r:embed="rId3"/>
          <a:stretch>
            <a:fillRect/>
          </a:stretch>
        </p:blipFill>
        <p:spPr>
          <a:xfrm>
            <a:off x="2654807" y="0"/>
            <a:ext cx="6882385" cy="6858000"/>
          </a:xfrm>
          <a:prstGeom prst="rect">
            <a:avLst/>
          </a:prstGeom>
        </p:spPr>
      </p:pic>
      <p:pic>
        <p:nvPicPr>
          <p:cNvPr id="5" name="Picture 4">
            <a:extLst>
              <a:ext uri="{FF2B5EF4-FFF2-40B4-BE49-F238E27FC236}">
                <a16:creationId xmlns:a16="http://schemas.microsoft.com/office/drawing/2014/main" id="{371D8B65-B340-C4A2-08A7-7BF3C53D95F3}"/>
              </a:ext>
            </a:extLst>
          </p:cNvPr>
          <p:cNvPicPr>
            <a:picLocks noChangeAspect="1"/>
          </p:cNvPicPr>
          <p:nvPr/>
        </p:nvPicPr>
        <p:blipFill>
          <a:blip r:embed="rId4"/>
          <a:stretch>
            <a:fillRect/>
          </a:stretch>
        </p:blipFill>
        <p:spPr>
          <a:xfrm>
            <a:off x="1267072" y="0"/>
            <a:ext cx="9172665" cy="6858000"/>
          </a:xfrm>
          <a:prstGeom prst="rect">
            <a:avLst/>
          </a:prstGeom>
        </p:spPr>
      </p:pic>
    </p:spTree>
    <p:extLst>
      <p:ext uri="{BB962C8B-B14F-4D97-AF65-F5344CB8AC3E}">
        <p14:creationId xmlns:p14="http://schemas.microsoft.com/office/powerpoint/2010/main" val="128502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C4648-DE68-6738-2842-2BCE7A17A90A}"/>
              </a:ext>
            </a:extLst>
          </p:cNvPr>
          <p:cNvPicPr>
            <a:picLocks noChangeAspect="1"/>
          </p:cNvPicPr>
          <p:nvPr/>
        </p:nvPicPr>
        <p:blipFill>
          <a:blip r:embed="rId3"/>
          <a:stretch>
            <a:fillRect/>
          </a:stretch>
        </p:blipFill>
        <p:spPr>
          <a:xfrm>
            <a:off x="533400" y="0"/>
            <a:ext cx="5343525" cy="6872701"/>
          </a:xfrm>
          <a:prstGeom prst="rect">
            <a:avLst/>
          </a:prstGeom>
        </p:spPr>
      </p:pic>
      <p:pic>
        <p:nvPicPr>
          <p:cNvPr id="3" name="Picture 2">
            <a:extLst>
              <a:ext uri="{FF2B5EF4-FFF2-40B4-BE49-F238E27FC236}">
                <a16:creationId xmlns:a16="http://schemas.microsoft.com/office/drawing/2014/main" id="{3C79A4E1-66F3-660D-92A8-9AAE93ECDE53}"/>
              </a:ext>
            </a:extLst>
          </p:cNvPr>
          <p:cNvPicPr>
            <a:picLocks noChangeAspect="1"/>
          </p:cNvPicPr>
          <p:nvPr/>
        </p:nvPicPr>
        <p:blipFill>
          <a:blip r:embed="rId4"/>
          <a:stretch>
            <a:fillRect/>
          </a:stretch>
        </p:blipFill>
        <p:spPr>
          <a:xfrm>
            <a:off x="6724650" y="-1"/>
            <a:ext cx="4274814" cy="5562601"/>
          </a:xfrm>
          <a:prstGeom prst="rect">
            <a:avLst/>
          </a:prstGeom>
        </p:spPr>
      </p:pic>
      <p:pic>
        <p:nvPicPr>
          <p:cNvPr id="4" name="Picture 3">
            <a:extLst>
              <a:ext uri="{FF2B5EF4-FFF2-40B4-BE49-F238E27FC236}">
                <a16:creationId xmlns:a16="http://schemas.microsoft.com/office/drawing/2014/main" id="{57F3182A-0327-EBC4-7028-2E115FC48F0E}"/>
              </a:ext>
            </a:extLst>
          </p:cNvPr>
          <p:cNvPicPr>
            <a:picLocks noChangeAspect="1"/>
          </p:cNvPicPr>
          <p:nvPr/>
        </p:nvPicPr>
        <p:blipFill>
          <a:blip r:embed="rId5"/>
          <a:stretch>
            <a:fillRect/>
          </a:stretch>
        </p:blipFill>
        <p:spPr>
          <a:xfrm>
            <a:off x="5876925" y="-1"/>
            <a:ext cx="6858001" cy="6858001"/>
          </a:xfrm>
          <a:prstGeom prst="rect">
            <a:avLst/>
          </a:prstGeom>
        </p:spPr>
      </p:pic>
    </p:spTree>
    <p:extLst>
      <p:ext uri="{BB962C8B-B14F-4D97-AF65-F5344CB8AC3E}">
        <p14:creationId xmlns:p14="http://schemas.microsoft.com/office/powerpoint/2010/main" val="3799812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2BDD4-7A85-B594-AA45-B67301A0D7D8}"/>
              </a:ext>
            </a:extLst>
          </p:cNvPr>
          <p:cNvPicPr>
            <a:picLocks noChangeAspect="1"/>
          </p:cNvPicPr>
          <p:nvPr/>
        </p:nvPicPr>
        <p:blipFill>
          <a:blip r:embed="rId3"/>
          <a:stretch>
            <a:fillRect/>
          </a:stretch>
        </p:blipFill>
        <p:spPr>
          <a:xfrm>
            <a:off x="1450910" y="0"/>
            <a:ext cx="9143999" cy="6858000"/>
          </a:xfrm>
          <a:prstGeom prst="rect">
            <a:avLst/>
          </a:prstGeom>
        </p:spPr>
      </p:pic>
      <p:pic>
        <p:nvPicPr>
          <p:cNvPr id="3" name="Picture 2">
            <a:extLst>
              <a:ext uri="{FF2B5EF4-FFF2-40B4-BE49-F238E27FC236}">
                <a16:creationId xmlns:a16="http://schemas.microsoft.com/office/drawing/2014/main" id="{FCD2C107-4F70-F4D2-FE20-EFBC0BAF8E84}"/>
              </a:ext>
            </a:extLst>
          </p:cNvPr>
          <p:cNvPicPr>
            <a:picLocks noChangeAspect="1"/>
          </p:cNvPicPr>
          <p:nvPr/>
        </p:nvPicPr>
        <p:blipFill>
          <a:blip r:embed="rId4"/>
          <a:stretch>
            <a:fillRect/>
          </a:stretch>
        </p:blipFill>
        <p:spPr>
          <a:xfrm>
            <a:off x="231710" y="0"/>
            <a:ext cx="2438400" cy="1876425"/>
          </a:xfrm>
          <a:prstGeom prst="rect">
            <a:avLst/>
          </a:prstGeom>
        </p:spPr>
      </p:pic>
    </p:spTree>
    <p:extLst>
      <p:ext uri="{BB962C8B-B14F-4D97-AF65-F5344CB8AC3E}">
        <p14:creationId xmlns:p14="http://schemas.microsoft.com/office/powerpoint/2010/main" val="2672364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D02C2-2EAD-2626-0613-7F700606AFBA}"/>
              </a:ext>
            </a:extLst>
          </p:cNvPr>
          <p:cNvPicPr>
            <a:picLocks noChangeAspect="1"/>
          </p:cNvPicPr>
          <p:nvPr/>
        </p:nvPicPr>
        <p:blipFill>
          <a:blip r:embed="rId3"/>
          <a:stretch>
            <a:fillRect/>
          </a:stretch>
        </p:blipFill>
        <p:spPr>
          <a:xfrm>
            <a:off x="322279" y="56324"/>
            <a:ext cx="7132319" cy="6745352"/>
          </a:xfrm>
          <a:prstGeom prst="rect">
            <a:avLst/>
          </a:prstGeom>
        </p:spPr>
      </p:pic>
      <p:sp>
        <p:nvSpPr>
          <p:cNvPr id="3" name="TextBox 2">
            <a:extLst>
              <a:ext uri="{FF2B5EF4-FFF2-40B4-BE49-F238E27FC236}">
                <a16:creationId xmlns:a16="http://schemas.microsoft.com/office/drawing/2014/main" id="{F72FEC90-157C-3A9C-7A82-C2168EA71DEF}"/>
              </a:ext>
            </a:extLst>
          </p:cNvPr>
          <p:cNvSpPr txBox="1"/>
          <p:nvPr/>
        </p:nvSpPr>
        <p:spPr>
          <a:xfrm>
            <a:off x="7454598" y="391886"/>
            <a:ext cx="2379867" cy="1477328"/>
          </a:xfrm>
          <a:prstGeom prst="rect">
            <a:avLst/>
          </a:prstGeom>
          <a:noFill/>
        </p:spPr>
        <p:txBody>
          <a:bodyPr wrap="square" rtlCol="0">
            <a:spAutoFit/>
          </a:bodyPr>
          <a:lstStyle/>
          <a:p>
            <a:r>
              <a:rPr lang="en-GB" dirty="0"/>
              <a:t>The Latin wording </a:t>
            </a:r>
            <a:r>
              <a:rPr lang="en-GB" i="1" dirty="0"/>
              <a:t>Per Adua Ad Astra </a:t>
            </a:r>
            <a:r>
              <a:rPr lang="en-GB" dirty="0"/>
              <a:t>means </a:t>
            </a:r>
            <a:r>
              <a:rPr lang="en-GB" i="1" dirty="0"/>
              <a:t>`Through adversity (struggle) to the stars</a:t>
            </a:r>
            <a:r>
              <a:rPr lang="en-GB" dirty="0"/>
              <a:t>`.</a:t>
            </a:r>
          </a:p>
        </p:txBody>
      </p:sp>
      <p:pic>
        <p:nvPicPr>
          <p:cNvPr id="4" name="Picture 3">
            <a:extLst>
              <a:ext uri="{FF2B5EF4-FFF2-40B4-BE49-F238E27FC236}">
                <a16:creationId xmlns:a16="http://schemas.microsoft.com/office/drawing/2014/main" id="{D0C49D12-0610-8CE7-973F-575A03AEFF1A}"/>
              </a:ext>
            </a:extLst>
          </p:cNvPr>
          <p:cNvPicPr>
            <a:picLocks noChangeAspect="1"/>
          </p:cNvPicPr>
          <p:nvPr/>
        </p:nvPicPr>
        <p:blipFill>
          <a:blip r:embed="rId4"/>
          <a:stretch>
            <a:fillRect/>
          </a:stretch>
        </p:blipFill>
        <p:spPr>
          <a:xfrm>
            <a:off x="7902543" y="2786062"/>
            <a:ext cx="4081803" cy="1477328"/>
          </a:xfrm>
          <a:prstGeom prst="rect">
            <a:avLst/>
          </a:prstGeom>
        </p:spPr>
      </p:pic>
    </p:spTree>
    <p:extLst>
      <p:ext uri="{BB962C8B-B14F-4D97-AF65-F5344CB8AC3E}">
        <p14:creationId xmlns:p14="http://schemas.microsoft.com/office/powerpoint/2010/main" val="165571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D67D3-9C39-CD62-4B52-D68AEBCFBE48}"/>
              </a:ext>
            </a:extLst>
          </p:cNvPr>
          <p:cNvPicPr>
            <a:picLocks noChangeAspect="1"/>
          </p:cNvPicPr>
          <p:nvPr/>
        </p:nvPicPr>
        <p:blipFill>
          <a:blip r:embed="rId3"/>
          <a:stretch>
            <a:fillRect/>
          </a:stretch>
        </p:blipFill>
        <p:spPr>
          <a:xfrm>
            <a:off x="171151" y="1093439"/>
            <a:ext cx="3730935" cy="3721608"/>
          </a:xfrm>
          <a:prstGeom prst="rect">
            <a:avLst/>
          </a:prstGeom>
        </p:spPr>
      </p:pic>
      <p:pic>
        <p:nvPicPr>
          <p:cNvPr id="3" name="Picture 2">
            <a:extLst>
              <a:ext uri="{FF2B5EF4-FFF2-40B4-BE49-F238E27FC236}">
                <a16:creationId xmlns:a16="http://schemas.microsoft.com/office/drawing/2014/main" id="{52707858-022D-7B95-E80C-484FC267DB3A}"/>
              </a:ext>
            </a:extLst>
          </p:cNvPr>
          <p:cNvPicPr>
            <a:picLocks noChangeAspect="1"/>
          </p:cNvPicPr>
          <p:nvPr/>
        </p:nvPicPr>
        <p:blipFill>
          <a:blip r:embed="rId4"/>
          <a:srcRect l="47775" t="233"/>
          <a:stretch>
            <a:fillRect/>
          </a:stretch>
        </p:blipFill>
        <p:spPr>
          <a:xfrm>
            <a:off x="4208425" y="1139159"/>
            <a:ext cx="2576093" cy="3721609"/>
          </a:xfrm>
          <a:prstGeom prst="rect">
            <a:avLst/>
          </a:prstGeom>
        </p:spPr>
      </p:pic>
      <p:pic>
        <p:nvPicPr>
          <p:cNvPr id="4" name="Picture 3">
            <a:extLst>
              <a:ext uri="{FF2B5EF4-FFF2-40B4-BE49-F238E27FC236}">
                <a16:creationId xmlns:a16="http://schemas.microsoft.com/office/drawing/2014/main" id="{EFB3374D-59D7-2DA0-E658-35760663A7E8}"/>
              </a:ext>
            </a:extLst>
          </p:cNvPr>
          <p:cNvPicPr>
            <a:picLocks noChangeAspect="1"/>
          </p:cNvPicPr>
          <p:nvPr/>
        </p:nvPicPr>
        <p:blipFill>
          <a:blip r:embed="rId5"/>
          <a:stretch>
            <a:fillRect/>
          </a:stretch>
        </p:blipFill>
        <p:spPr>
          <a:xfrm>
            <a:off x="6953113" y="1139159"/>
            <a:ext cx="2435409" cy="3721610"/>
          </a:xfrm>
          <a:prstGeom prst="rect">
            <a:avLst/>
          </a:prstGeom>
        </p:spPr>
      </p:pic>
      <p:pic>
        <p:nvPicPr>
          <p:cNvPr id="5" name="Picture 4">
            <a:extLst>
              <a:ext uri="{FF2B5EF4-FFF2-40B4-BE49-F238E27FC236}">
                <a16:creationId xmlns:a16="http://schemas.microsoft.com/office/drawing/2014/main" id="{0D8DBF1A-3F6B-810A-2362-76C23830C3B4}"/>
              </a:ext>
            </a:extLst>
          </p:cNvPr>
          <p:cNvPicPr>
            <a:picLocks noChangeAspect="1"/>
          </p:cNvPicPr>
          <p:nvPr/>
        </p:nvPicPr>
        <p:blipFill>
          <a:blip r:embed="rId6"/>
          <a:stretch>
            <a:fillRect/>
          </a:stretch>
        </p:blipFill>
        <p:spPr>
          <a:xfrm>
            <a:off x="854550" y="5038414"/>
            <a:ext cx="1961802" cy="1672316"/>
          </a:xfrm>
          <a:prstGeom prst="rect">
            <a:avLst/>
          </a:prstGeom>
        </p:spPr>
      </p:pic>
      <p:pic>
        <p:nvPicPr>
          <p:cNvPr id="6" name="Picture 5">
            <a:extLst>
              <a:ext uri="{FF2B5EF4-FFF2-40B4-BE49-F238E27FC236}">
                <a16:creationId xmlns:a16="http://schemas.microsoft.com/office/drawing/2014/main" id="{10682798-88C7-5C51-4FED-D2F2D7844AEA}"/>
              </a:ext>
            </a:extLst>
          </p:cNvPr>
          <p:cNvPicPr>
            <a:picLocks noChangeAspect="1"/>
          </p:cNvPicPr>
          <p:nvPr/>
        </p:nvPicPr>
        <p:blipFill>
          <a:blip r:embed="rId7"/>
          <a:stretch>
            <a:fillRect/>
          </a:stretch>
        </p:blipFill>
        <p:spPr>
          <a:xfrm>
            <a:off x="4556218" y="5024914"/>
            <a:ext cx="1380653" cy="1672316"/>
          </a:xfrm>
          <a:prstGeom prst="rect">
            <a:avLst/>
          </a:prstGeom>
        </p:spPr>
      </p:pic>
      <p:pic>
        <p:nvPicPr>
          <p:cNvPr id="7" name="Picture 6">
            <a:extLst>
              <a:ext uri="{FF2B5EF4-FFF2-40B4-BE49-F238E27FC236}">
                <a16:creationId xmlns:a16="http://schemas.microsoft.com/office/drawing/2014/main" id="{A81624F1-0382-A3F9-5C80-0809953D4DAC}"/>
              </a:ext>
            </a:extLst>
          </p:cNvPr>
          <p:cNvPicPr>
            <a:picLocks noChangeAspect="1"/>
          </p:cNvPicPr>
          <p:nvPr/>
        </p:nvPicPr>
        <p:blipFill>
          <a:blip r:embed="rId8"/>
          <a:stretch>
            <a:fillRect/>
          </a:stretch>
        </p:blipFill>
        <p:spPr>
          <a:xfrm>
            <a:off x="7354720" y="5070402"/>
            <a:ext cx="1632194" cy="1545628"/>
          </a:xfrm>
          <a:prstGeom prst="rect">
            <a:avLst/>
          </a:prstGeom>
        </p:spPr>
      </p:pic>
      <p:pic>
        <p:nvPicPr>
          <p:cNvPr id="8" name="Picture 7">
            <a:extLst>
              <a:ext uri="{FF2B5EF4-FFF2-40B4-BE49-F238E27FC236}">
                <a16:creationId xmlns:a16="http://schemas.microsoft.com/office/drawing/2014/main" id="{71DC367E-356F-12DA-F163-C6172900BCC1}"/>
              </a:ext>
            </a:extLst>
          </p:cNvPr>
          <p:cNvPicPr>
            <a:picLocks noChangeAspect="1"/>
          </p:cNvPicPr>
          <p:nvPr/>
        </p:nvPicPr>
        <p:blipFill>
          <a:blip r:embed="rId9"/>
          <a:stretch>
            <a:fillRect/>
          </a:stretch>
        </p:blipFill>
        <p:spPr>
          <a:xfrm>
            <a:off x="9557117" y="1139160"/>
            <a:ext cx="2463732" cy="3675888"/>
          </a:xfrm>
          <a:prstGeom prst="rect">
            <a:avLst/>
          </a:prstGeom>
        </p:spPr>
      </p:pic>
      <p:pic>
        <p:nvPicPr>
          <p:cNvPr id="9" name="Picture 8">
            <a:extLst>
              <a:ext uri="{FF2B5EF4-FFF2-40B4-BE49-F238E27FC236}">
                <a16:creationId xmlns:a16="http://schemas.microsoft.com/office/drawing/2014/main" id="{80FF5133-7849-35E2-B08C-3346132974EC}"/>
              </a:ext>
            </a:extLst>
          </p:cNvPr>
          <p:cNvPicPr>
            <a:picLocks noChangeAspect="1"/>
          </p:cNvPicPr>
          <p:nvPr/>
        </p:nvPicPr>
        <p:blipFill>
          <a:blip r:embed="rId10"/>
          <a:stretch>
            <a:fillRect/>
          </a:stretch>
        </p:blipFill>
        <p:spPr>
          <a:xfrm>
            <a:off x="9865058" y="4973205"/>
            <a:ext cx="1847850" cy="1724025"/>
          </a:xfrm>
          <a:prstGeom prst="rect">
            <a:avLst/>
          </a:prstGeom>
        </p:spPr>
      </p:pic>
      <p:pic>
        <p:nvPicPr>
          <p:cNvPr id="10" name="Picture 9">
            <a:extLst>
              <a:ext uri="{FF2B5EF4-FFF2-40B4-BE49-F238E27FC236}">
                <a16:creationId xmlns:a16="http://schemas.microsoft.com/office/drawing/2014/main" id="{73D19B7F-8100-98CD-CED2-03E7612F38AE}"/>
              </a:ext>
            </a:extLst>
          </p:cNvPr>
          <p:cNvPicPr>
            <a:picLocks noChangeAspect="1"/>
          </p:cNvPicPr>
          <p:nvPr/>
        </p:nvPicPr>
        <p:blipFill>
          <a:blip r:embed="rId11"/>
          <a:stretch>
            <a:fillRect/>
          </a:stretch>
        </p:blipFill>
        <p:spPr>
          <a:xfrm>
            <a:off x="5107472" y="27431"/>
            <a:ext cx="1421344" cy="1066008"/>
          </a:xfrm>
          <a:prstGeom prst="rect">
            <a:avLst/>
          </a:prstGeom>
        </p:spPr>
      </p:pic>
    </p:spTree>
    <p:extLst>
      <p:ext uri="{BB962C8B-B14F-4D97-AF65-F5344CB8AC3E}">
        <p14:creationId xmlns:p14="http://schemas.microsoft.com/office/powerpoint/2010/main" val="2483625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669</TotalTime>
  <Words>1498</Words>
  <Application>Microsoft Office PowerPoint</Application>
  <PresentationFormat>Widescreen</PresentationFormat>
  <Paragraphs>53</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Wrenn</dc:creator>
  <cp:lastModifiedBy>Andrew Wrenn</cp:lastModifiedBy>
  <cp:revision>1</cp:revision>
  <dcterms:created xsi:type="dcterms:W3CDTF">2025-07-28T13:24:13Z</dcterms:created>
  <dcterms:modified xsi:type="dcterms:W3CDTF">2025-09-22T12:03:16Z</dcterms:modified>
</cp:coreProperties>
</file>